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4"/>
  </p:notesMasterIdLst>
  <p:sldIdLst>
    <p:sldId id="286" r:id="rId2"/>
    <p:sldId id="3826" r:id="rId3"/>
    <p:sldId id="3837" r:id="rId4"/>
    <p:sldId id="3823" r:id="rId5"/>
    <p:sldId id="3838" r:id="rId6"/>
    <p:sldId id="3827" r:id="rId7"/>
    <p:sldId id="3829" r:id="rId8"/>
    <p:sldId id="3831" r:id="rId9"/>
    <p:sldId id="3832" r:id="rId10"/>
    <p:sldId id="3828" r:id="rId11"/>
    <p:sldId id="3833" r:id="rId12"/>
    <p:sldId id="3834"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41D705-431C-41B4-BB8A-6D1CFA63BBF5}" v="617" dt="2025-01-28T14:30:24.9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72" autoAdjust="0"/>
    <p:restoredTop sz="52300" autoAdjust="0"/>
  </p:normalViewPr>
  <p:slideViewPr>
    <p:cSldViewPr snapToGrid="0">
      <p:cViewPr varScale="1">
        <p:scale>
          <a:sx n="58" d="100"/>
          <a:sy n="58" d="100"/>
        </p:scale>
        <p:origin x="1686" y="60"/>
      </p:cViewPr>
      <p:guideLst/>
    </p:cSldViewPr>
  </p:slideViewPr>
  <p:notesTextViewPr>
    <p:cViewPr>
      <p:scale>
        <a:sx n="1" d="1"/>
        <a:sy n="1" d="1"/>
      </p:scale>
      <p:origin x="0" y="-1254"/>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ll Cockerill" userId="18e016a3-4c8c-4f35-869c-76fb6d5de823" providerId="ADAL" clId="{9341D705-431C-41B4-BB8A-6D1CFA63BBF5}"/>
    <pc:docChg chg="undo redo custSel addSld delSld modSld sldOrd">
      <pc:chgData name="Bill Cockerill" userId="18e016a3-4c8c-4f35-869c-76fb6d5de823" providerId="ADAL" clId="{9341D705-431C-41B4-BB8A-6D1CFA63BBF5}" dt="2025-01-28T14:33:14.085" v="3640" actId="113"/>
      <pc:docMkLst>
        <pc:docMk/>
      </pc:docMkLst>
      <pc:sldChg chg="modSp mod modNotesTx">
        <pc:chgData name="Bill Cockerill" userId="18e016a3-4c8c-4f35-869c-76fb6d5de823" providerId="ADAL" clId="{9341D705-431C-41B4-BB8A-6D1CFA63BBF5}" dt="2025-01-28T10:11:32.593" v="1711" actId="20577"/>
        <pc:sldMkLst>
          <pc:docMk/>
          <pc:sldMk cId="2453000058" sldId="286"/>
        </pc:sldMkLst>
        <pc:spChg chg="mod">
          <ac:chgData name="Bill Cockerill" userId="18e016a3-4c8c-4f35-869c-76fb6d5de823" providerId="ADAL" clId="{9341D705-431C-41B4-BB8A-6D1CFA63BBF5}" dt="2025-01-24T16:26:37.300" v="1" actId="20577"/>
          <ac:spMkLst>
            <pc:docMk/>
            <pc:sldMk cId="2453000058" sldId="286"/>
            <ac:spMk id="2" creationId="{57718CE3-07A3-0547-9658-FF99BFEA2690}"/>
          </ac:spMkLst>
        </pc:spChg>
        <pc:spChg chg="mod">
          <ac:chgData name="Bill Cockerill" userId="18e016a3-4c8c-4f35-869c-76fb6d5de823" providerId="ADAL" clId="{9341D705-431C-41B4-BB8A-6D1CFA63BBF5}" dt="2025-01-27T08:31:25.925" v="6"/>
          <ac:spMkLst>
            <pc:docMk/>
            <pc:sldMk cId="2453000058" sldId="286"/>
            <ac:spMk id="3" creationId="{CFD851D0-565F-3A40-A2F8-123EED342323}"/>
          </ac:spMkLst>
        </pc:spChg>
      </pc:sldChg>
      <pc:sldChg chg="del">
        <pc:chgData name="Bill Cockerill" userId="18e016a3-4c8c-4f35-869c-76fb6d5de823" providerId="ADAL" clId="{9341D705-431C-41B4-BB8A-6D1CFA63BBF5}" dt="2025-01-28T10:20:06.586" v="1845" actId="47"/>
        <pc:sldMkLst>
          <pc:docMk/>
          <pc:sldMk cId="67737748" sldId="3822"/>
        </pc:sldMkLst>
      </pc:sldChg>
      <pc:sldChg chg="addSp delSp modSp mod modNotesTx">
        <pc:chgData name="Bill Cockerill" userId="18e016a3-4c8c-4f35-869c-76fb6d5de823" providerId="ADAL" clId="{9341D705-431C-41B4-BB8A-6D1CFA63BBF5}" dt="2025-01-28T11:09:23.221" v="2437" actId="14100"/>
        <pc:sldMkLst>
          <pc:docMk/>
          <pc:sldMk cId="416264940" sldId="3823"/>
        </pc:sldMkLst>
        <pc:spChg chg="mod">
          <ac:chgData name="Bill Cockerill" userId="18e016a3-4c8c-4f35-869c-76fb6d5de823" providerId="ADAL" clId="{9341D705-431C-41B4-BB8A-6D1CFA63BBF5}" dt="2025-01-28T10:15:38.171" v="1732"/>
          <ac:spMkLst>
            <pc:docMk/>
            <pc:sldMk cId="416264940" sldId="3823"/>
            <ac:spMk id="2" creationId="{E108FFED-C0B6-C72D-F4FD-750B0C0D2CB0}"/>
          </ac:spMkLst>
        </pc:spChg>
        <pc:spChg chg="mod">
          <ac:chgData name="Bill Cockerill" userId="18e016a3-4c8c-4f35-869c-76fb6d5de823" providerId="ADAL" clId="{9341D705-431C-41B4-BB8A-6D1CFA63BBF5}" dt="2025-01-28T10:15:29.401" v="1731" actId="403"/>
          <ac:spMkLst>
            <pc:docMk/>
            <pc:sldMk cId="416264940" sldId="3823"/>
            <ac:spMk id="3" creationId="{3A34EEDD-19CB-F247-0E65-60EFB5F902AA}"/>
          </ac:spMkLst>
        </pc:spChg>
        <pc:spChg chg="add">
          <ac:chgData name="Bill Cockerill" userId="18e016a3-4c8c-4f35-869c-76fb6d5de823" providerId="ADAL" clId="{9341D705-431C-41B4-BB8A-6D1CFA63BBF5}" dt="2025-01-28T10:15:47.815" v="1733"/>
          <ac:spMkLst>
            <pc:docMk/>
            <pc:sldMk cId="416264940" sldId="3823"/>
            <ac:spMk id="7" creationId="{B79D9C86-D5C0-31E5-6B24-7834354AEA65}"/>
          </ac:spMkLst>
        </pc:spChg>
        <pc:picChg chg="del">
          <ac:chgData name="Bill Cockerill" userId="18e016a3-4c8c-4f35-869c-76fb6d5de823" providerId="ADAL" clId="{9341D705-431C-41B4-BB8A-6D1CFA63BBF5}" dt="2025-01-28T10:12:48.761" v="1713" actId="478"/>
          <ac:picMkLst>
            <pc:docMk/>
            <pc:sldMk cId="416264940" sldId="3823"/>
            <ac:picMk id="5" creationId="{0056C7D9-1435-E954-5C2F-685E31F9E11B}"/>
          </ac:picMkLst>
        </pc:picChg>
        <pc:picChg chg="add mod">
          <ac:chgData name="Bill Cockerill" userId="18e016a3-4c8c-4f35-869c-76fb6d5de823" providerId="ADAL" clId="{9341D705-431C-41B4-BB8A-6D1CFA63BBF5}" dt="2025-01-28T11:09:23.221" v="2437" actId="14100"/>
          <ac:picMkLst>
            <pc:docMk/>
            <pc:sldMk cId="416264940" sldId="3823"/>
            <ac:picMk id="6" creationId="{A2CD1189-45C9-B018-1020-C7FEF70106DB}"/>
          </ac:picMkLst>
        </pc:picChg>
      </pc:sldChg>
      <pc:sldChg chg="del">
        <pc:chgData name="Bill Cockerill" userId="18e016a3-4c8c-4f35-869c-76fb6d5de823" providerId="ADAL" clId="{9341D705-431C-41B4-BB8A-6D1CFA63BBF5}" dt="2025-01-28T10:20:06.586" v="1845" actId="47"/>
        <pc:sldMkLst>
          <pc:docMk/>
          <pc:sldMk cId="2511102428" sldId="3825"/>
        </pc:sldMkLst>
      </pc:sldChg>
      <pc:sldChg chg="addSp delSp modSp mod ord modNotesTx">
        <pc:chgData name="Bill Cockerill" userId="18e016a3-4c8c-4f35-869c-76fb6d5de823" providerId="ADAL" clId="{9341D705-431C-41B4-BB8A-6D1CFA63BBF5}" dt="2025-01-28T11:09:51.510" v="2440" actId="114"/>
        <pc:sldMkLst>
          <pc:docMk/>
          <pc:sldMk cId="818981743" sldId="3826"/>
        </pc:sldMkLst>
        <pc:spChg chg="add mod">
          <ac:chgData name="Bill Cockerill" userId="18e016a3-4c8c-4f35-869c-76fb6d5de823" providerId="ADAL" clId="{9341D705-431C-41B4-BB8A-6D1CFA63BBF5}" dt="2025-01-28T11:09:51.510" v="2440" actId="114"/>
          <ac:spMkLst>
            <pc:docMk/>
            <pc:sldMk cId="818981743" sldId="3826"/>
            <ac:spMk id="4" creationId="{1E801348-957E-73EC-3ACF-A6EA2CEA416E}"/>
          </ac:spMkLst>
        </pc:spChg>
        <pc:graphicFrameChg chg="del">
          <ac:chgData name="Bill Cockerill" userId="18e016a3-4c8c-4f35-869c-76fb6d5de823" providerId="ADAL" clId="{9341D705-431C-41B4-BB8A-6D1CFA63BBF5}" dt="2025-01-28T09:30:13.397" v="649" actId="478"/>
          <ac:graphicFrameMkLst>
            <pc:docMk/>
            <pc:sldMk cId="818981743" sldId="3826"/>
            <ac:graphicFrameMk id="5" creationId="{47293C60-11FB-2F32-2F41-066586C55350}"/>
          </ac:graphicFrameMkLst>
        </pc:graphicFrameChg>
        <pc:picChg chg="add mod">
          <ac:chgData name="Bill Cockerill" userId="18e016a3-4c8c-4f35-869c-76fb6d5de823" providerId="ADAL" clId="{9341D705-431C-41B4-BB8A-6D1CFA63BBF5}" dt="2025-01-28T10:07:57.085" v="1533" actId="14100"/>
          <ac:picMkLst>
            <pc:docMk/>
            <pc:sldMk cId="818981743" sldId="3826"/>
            <ac:picMk id="8" creationId="{3CFE02BC-0B53-A52E-54C3-D3BE6D99D8AB}"/>
          </ac:picMkLst>
        </pc:picChg>
      </pc:sldChg>
      <pc:sldChg chg="modSp mod ord">
        <pc:chgData name="Bill Cockerill" userId="18e016a3-4c8c-4f35-869c-76fb6d5de823" providerId="ADAL" clId="{9341D705-431C-41B4-BB8A-6D1CFA63BBF5}" dt="2025-01-28T11:09:14.145" v="2435" actId="1076"/>
        <pc:sldMkLst>
          <pc:docMk/>
          <pc:sldMk cId="2632232699" sldId="3827"/>
        </pc:sldMkLst>
        <pc:picChg chg="mod">
          <ac:chgData name="Bill Cockerill" userId="18e016a3-4c8c-4f35-869c-76fb6d5de823" providerId="ADAL" clId="{9341D705-431C-41B4-BB8A-6D1CFA63BBF5}" dt="2025-01-28T11:09:14.145" v="2435" actId="1076"/>
          <ac:picMkLst>
            <pc:docMk/>
            <pc:sldMk cId="2632232699" sldId="3827"/>
            <ac:picMk id="5" creationId="{A8550E0E-0700-769D-751D-1F31B1EF34A7}"/>
          </ac:picMkLst>
        </pc:picChg>
      </pc:sldChg>
      <pc:sldChg chg="modSp mod">
        <pc:chgData name="Bill Cockerill" userId="18e016a3-4c8c-4f35-869c-76fb6d5de823" providerId="ADAL" clId="{9341D705-431C-41B4-BB8A-6D1CFA63BBF5}" dt="2025-01-28T14:29:55.563" v="3476" actId="20577"/>
        <pc:sldMkLst>
          <pc:docMk/>
          <pc:sldMk cId="923502546" sldId="3828"/>
        </pc:sldMkLst>
        <pc:spChg chg="mod">
          <ac:chgData name="Bill Cockerill" userId="18e016a3-4c8c-4f35-869c-76fb6d5de823" providerId="ADAL" clId="{9341D705-431C-41B4-BB8A-6D1CFA63BBF5}" dt="2025-01-28T14:29:55.563" v="3476" actId="20577"/>
          <ac:spMkLst>
            <pc:docMk/>
            <pc:sldMk cId="923502546" sldId="3828"/>
            <ac:spMk id="3" creationId="{DE6CD4CF-8098-60CC-A85D-7DF26F863375}"/>
          </ac:spMkLst>
        </pc:spChg>
      </pc:sldChg>
      <pc:sldChg chg="addSp delSp modSp mod modNotesTx">
        <pc:chgData name="Bill Cockerill" userId="18e016a3-4c8c-4f35-869c-76fb6d5de823" providerId="ADAL" clId="{9341D705-431C-41B4-BB8A-6D1CFA63BBF5}" dt="2025-01-28T11:10:15.420" v="2441" actId="6549"/>
        <pc:sldMkLst>
          <pc:docMk/>
          <pc:sldMk cId="2412648246" sldId="3829"/>
        </pc:sldMkLst>
        <pc:spChg chg="mod">
          <ac:chgData name="Bill Cockerill" userId="18e016a3-4c8c-4f35-869c-76fb6d5de823" providerId="ADAL" clId="{9341D705-431C-41B4-BB8A-6D1CFA63BBF5}" dt="2025-01-28T11:10:15.420" v="2441" actId="6549"/>
          <ac:spMkLst>
            <pc:docMk/>
            <pc:sldMk cId="2412648246" sldId="3829"/>
            <ac:spMk id="2" creationId="{751577CF-18ED-A892-52F5-53073CD04D1C}"/>
          </ac:spMkLst>
        </pc:spChg>
        <pc:spChg chg="mod">
          <ac:chgData name="Bill Cockerill" userId="18e016a3-4c8c-4f35-869c-76fb6d5de823" providerId="ADAL" clId="{9341D705-431C-41B4-BB8A-6D1CFA63BBF5}" dt="2025-01-28T11:07:52.423" v="2432" actId="20577"/>
          <ac:spMkLst>
            <pc:docMk/>
            <pc:sldMk cId="2412648246" sldId="3829"/>
            <ac:spMk id="3" creationId="{02A6CD79-B4D9-124A-DD57-17611827D902}"/>
          </ac:spMkLst>
        </pc:spChg>
        <pc:spChg chg="del">
          <ac:chgData name="Bill Cockerill" userId="18e016a3-4c8c-4f35-869c-76fb6d5de823" providerId="ADAL" clId="{9341D705-431C-41B4-BB8A-6D1CFA63BBF5}" dt="2025-01-28T10:27:33.455" v="1973" actId="478"/>
          <ac:spMkLst>
            <pc:docMk/>
            <pc:sldMk cId="2412648246" sldId="3829"/>
            <ac:spMk id="6" creationId="{AD4C40BD-9B99-5EB3-3C20-4F96A64202A1}"/>
          </ac:spMkLst>
        </pc:spChg>
        <pc:spChg chg="add">
          <ac:chgData name="Bill Cockerill" userId="18e016a3-4c8c-4f35-869c-76fb6d5de823" providerId="ADAL" clId="{9341D705-431C-41B4-BB8A-6D1CFA63BBF5}" dt="2025-01-28T10:30:54.569" v="1987"/>
          <ac:spMkLst>
            <pc:docMk/>
            <pc:sldMk cId="2412648246" sldId="3829"/>
            <ac:spMk id="8" creationId="{9C8E0417-DFAB-EAB3-2A31-9ACF776BDB62}"/>
          </ac:spMkLst>
        </pc:spChg>
        <pc:picChg chg="del">
          <ac:chgData name="Bill Cockerill" userId="18e016a3-4c8c-4f35-869c-76fb6d5de823" providerId="ADAL" clId="{9341D705-431C-41B4-BB8A-6D1CFA63BBF5}" dt="2025-01-28T10:27:30.300" v="1972" actId="478"/>
          <ac:picMkLst>
            <pc:docMk/>
            <pc:sldMk cId="2412648246" sldId="3829"/>
            <ac:picMk id="5" creationId="{A2558652-3E0F-5A8A-CF13-D9856EAA076F}"/>
          </ac:picMkLst>
        </pc:picChg>
        <pc:picChg chg="add mod ord">
          <ac:chgData name="Bill Cockerill" userId="18e016a3-4c8c-4f35-869c-76fb6d5de823" providerId="ADAL" clId="{9341D705-431C-41B4-BB8A-6D1CFA63BBF5}" dt="2025-01-28T10:28:50.290" v="1985" actId="167"/>
          <ac:picMkLst>
            <pc:docMk/>
            <pc:sldMk cId="2412648246" sldId="3829"/>
            <ac:picMk id="7" creationId="{C90AEC37-9828-3FBA-13EE-89C6CB961F61}"/>
          </ac:picMkLst>
        </pc:picChg>
        <pc:picChg chg="add mod">
          <ac:chgData name="Bill Cockerill" userId="18e016a3-4c8c-4f35-869c-76fb6d5de823" providerId="ADAL" clId="{9341D705-431C-41B4-BB8A-6D1CFA63BBF5}" dt="2025-01-28T10:31:16.878" v="1991" actId="1076"/>
          <ac:picMkLst>
            <pc:docMk/>
            <pc:sldMk cId="2412648246" sldId="3829"/>
            <ac:picMk id="10" creationId="{994C5DFC-1481-6112-934F-758FE06593FE}"/>
          </ac:picMkLst>
        </pc:picChg>
      </pc:sldChg>
      <pc:sldChg chg="del">
        <pc:chgData name="Bill Cockerill" userId="18e016a3-4c8c-4f35-869c-76fb6d5de823" providerId="ADAL" clId="{9341D705-431C-41B4-BB8A-6D1CFA63BBF5}" dt="2025-01-28T10:27:27.031" v="1971" actId="47"/>
        <pc:sldMkLst>
          <pc:docMk/>
          <pc:sldMk cId="2606635539" sldId="3830"/>
        </pc:sldMkLst>
      </pc:sldChg>
      <pc:sldChg chg="modSp mod modNotesTx">
        <pc:chgData name="Bill Cockerill" userId="18e016a3-4c8c-4f35-869c-76fb6d5de823" providerId="ADAL" clId="{9341D705-431C-41B4-BB8A-6D1CFA63BBF5}" dt="2025-01-28T11:38:51.871" v="2620" actId="113"/>
        <pc:sldMkLst>
          <pc:docMk/>
          <pc:sldMk cId="271086393" sldId="3831"/>
        </pc:sldMkLst>
        <pc:spChg chg="mod">
          <ac:chgData name="Bill Cockerill" userId="18e016a3-4c8c-4f35-869c-76fb6d5de823" providerId="ADAL" clId="{9341D705-431C-41B4-BB8A-6D1CFA63BBF5}" dt="2025-01-28T11:34:15.997" v="2540" actId="27636"/>
          <ac:spMkLst>
            <pc:docMk/>
            <pc:sldMk cId="271086393" sldId="3831"/>
            <ac:spMk id="3" creationId="{B8195DC6-E502-53D5-73CF-4DB5EBC2B9DB}"/>
          </ac:spMkLst>
        </pc:spChg>
        <pc:spChg chg="mod">
          <ac:chgData name="Bill Cockerill" userId="18e016a3-4c8c-4f35-869c-76fb6d5de823" providerId="ADAL" clId="{9341D705-431C-41B4-BB8A-6D1CFA63BBF5}" dt="2025-01-28T11:34:22.782" v="2542" actId="404"/>
          <ac:spMkLst>
            <pc:docMk/>
            <pc:sldMk cId="271086393" sldId="3831"/>
            <ac:spMk id="4" creationId="{84D24678-C437-84AA-8511-7D96D435F00E}"/>
          </ac:spMkLst>
        </pc:spChg>
      </pc:sldChg>
      <pc:sldChg chg="addSp delSp modSp mod modNotes modNotesTx">
        <pc:chgData name="Bill Cockerill" userId="18e016a3-4c8c-4f35-869c-76fb6d5de823" providerId="ADAL" clId="{9341D705-431C-41B4-BB8A-6D1CFA63BBF5}" dt="2025-01-28T11:42:50.993" v="2671" actId="20577"/>
        <pc:sldMkLst>
          <pc:docMk/>
          <pc:sldMk cId="3252148373" sldId="3832"/>
        </pc:sldMkLst>
        <pc:picChg chg="del">
          <ac:chgData name="Bill Cockerill" userId="18e016a3-4c8c-4f35-869c-76fb6d5de823" providerId="ADAL" clId="{9341D705-431C-41B4-BB8A-6D1CFA63BBF5}" dt="2025-01-28T11:39:05.805" v="2621" actId="478"/>
          <ac:picMkLst>
            <pc:docMk/>
            <pc:sldMk cId="3252148373" sldId="3832"/>
            <ac:picMk id="4" creationId="{28F00507-0F2B-4FD4-73F8-AB4399F1FA78}"/>
          </ac:picMkLst>
        </pc:picChg>
        <pc:picChg chg="add mod">
          <ac:chgData name="Bill Cockerill" userId="18e016a3-4c8c-4f35-869c-76fb6d5de823" providerId="ADAL" clId="{9341D705-431C-41B4-BB8A-6D1CFA63BBF5}" dt="2025-01-28T11:40:25.053" v="2626" actId="14100"/>
          <ac:picMkLst>
            <pc:docMk/>
            <pc:sldMk cId="3252148373" sldId="3832"/>
            <ac:picMk id="6" creationId="{85FC5B5A-2067-B043-C37D-7FDFFE58E9A5}"/>
          </ac:picMkLst>
        </pc:picChg>
      </pc:sldChg>
      <pc:sldChg chg="modNotes modNotesTx">
        <pc:chgData name="Bill Cockerill" userId="18e016a3-4c8c-4f35-869c-76fb6d5de823" providerId="ADAL" clId="{9341D705-431C-41B4-BB8A-6D1CFA63BBF5}" dt="2025-01-28T13:27:12.805" v="2733" actId="20577"/>
        <pc:sldMkLst>
          <pc:docMk/>
          <pc:sldMk cId="3201908350" sldId="3833"/>
        </pc:sldMkLst>
      </pc:sldChg>
      <pc:sldChg chg="modSp add del mod modNotes modNotesTx">
        <pc:chgData name="Bill Cockerill" userId="18e016a3-4c8c-4f35-869c-76fb6d5de823" providerId="ADAL" clId="{9341D705-431C-41B4-BB8A-6D1CFA63BBF5}" dt="2025-01-28T14:33:14.085" v="3640" actId="113"/>
        <pc:sldMkLst>
          <pc:docMk/>
          <pc:sldMk cId="2780671961" sldId="3834"/>
        </pc:sldMkLst>
        <pc:spChg chg="mod">
          <ac:chgData name="Bill Cockerill" userId="18e016a3-4c8c-4f35-869c-76fb6d5de823" providerId="ADAL" clId="{9341D705-431C-41B4-BB8A-6D1CFA63BBF5}" dt="2025-01-28T14:21:20.984" v="3191" actId="1076"/>
          <ac:spMkLst>
            <pc:docMk/>
            <pc:sldMk cId="2780671961" sldId="3834"/>
            <ac:spMk id="2" creationId="{0A147B08-8645-57A7-08F1-88EAABC64EB5}"/>
          </ac:spMkLst>
        </pc:spChg>
        <pc:graphicFrameChg chg="mod">
          <ac:chgData name="Bill Cockerill" userId="18e016a3-4c8c-4f35-869c-76fb6d5de823" providerId="ADAL" clId="{9341D705-431C-41B4-BB8A-6D1CFA63BBF5}" dt="2025-01-28T14:28:35.286" v="3438" actId="20577"/>
          <ac:graphicFrameMkLst>
            <pc:docMk/>
            <pc:sldMk cId="2780671961" sldId="3834"/>
            <ac:graphicFrameMk id="4" creationId="{52884025-C01A-7E4C-8BF4-BF6587EB5978}"/>
          </ac:graphicFrameMkLst>
        </pc:graphicFrameChg>
      </pc:sldChg>
      <pc:sldChg chg="modSp del mod modNotesTx">
        <pc:chgData name="Bill Cockerill" userId="18e016a3-4c8c-4f35-869c-76fb6d5de823" providerId="ADAL" clId="{9341D705-431C-41B4-BB8A-6D1CFA63BBF5}" dt="2025-01-28T13:39:06.383" v="2904" actId="47"/>
        <pc:sldMkLst>
          <pc:docMk/>
          <pc:sldMk cId="2646774782" sldId="3835"/>
        </pc:sldMkLst>
        <pc:spChg chg="mod">
          <ac:chgData name="Bill Cockerill" userId="18e016a3-4c8c-4f35-869c-76fb6d5de823" providerId="ADAL" clId="{9341D705-431C-41B4-BB8A-6D1CFA63BBF5}" dt="2025-01-28T13:38:25.125" v="2898" actId="20577"/>
          <ac:spMkLst>
            <pc:docMk/>
            <pc:sldMk cId="2646774782" sldId="3835"/>
            <ac:spMk id="2" creationId="{152545BE-A1E5-7AB3-2AEB-4777E16EE260}"/>
          </ac:spMkLst>
        </pc:spChg>
      </pc:sldChg>
      <pc:sldChg chg="del">
        <pc:chgData name="Bill Cockerill" userId="18e016a3-4c8c-4f35-869c-76fb6d5de823" providerId="ADAL" clId="{9341D705-431C-41B4-BB8A-6D1CFA63BBF5}" dt="2025-01-28T11:43:07.423" v="2672" actId="47"/>
        <pc:sldMkLst>
          <pc:docMk/>
          <pc:sldMk cId="2507161523" sldId="3836"/>
        </pc:sldMkLst>
      </pc:sldChg>
      <pc:sldChg chg="add del">
        <pc:chgData name="Bill Cockerill" userId="18e016a3-4c8c-4f35-869c-76fb6d5de823" providerId="ADAL" clId="{9341D705-431C-41B4-BB8A-6D1CFA63BBF5}" dt="2025-01-28T09:32:47.361" v="753" actId="47"/>
        <pc:sldMkLst>
          <pc:docMk/>
          <pc:sldMk cId="302714372" sldId="3837"/>
        </pc:sldMkLst>
      </pc:sldChg>
      <pc:sldChg chg="addSp modSp add mod modNotesTx">
        <pc:chgData name="Bill Cockerill" userId="18e016a3-4c8c-4f35-869c-76fb6d5de823" providerId="ADAL" clId="{9341D705-431C-41B4-BB8A-6D1CFA63BBF5}" dt="2025-01-28T10:08:45.908" v="1539" actId="14100"/>
        <pc:sldMkLst>
          <pc:docMk/>
          <pc:sldMk cId="3910538668" sldId="3837"/>
        </pc:sldMkLst>
        <pc:spChg chg="mod">
          <ac:chgData name="Bill Cockerill" userId="18e016a3-4c8c-4f35-869c-76fb6d5de823" providerId="ADAL" clId="{9341D705-431C-41B4-BB8A-6D1CFA63BBF5}" dt="2025-01-28T10:02:11.946" v="1405" actId="20577"/>
          <ac:spMkLst>
            <pc:docMk/>
            <pc:sldMk cId="3910538668" sldId="3837"/>
            <ac:spMk id="4" creationId="{7731A11A-D9DA-9F7E-8733-5F2165FC88A6}"/>
          </ac:spMkLst>
        </pc:spChg>
        <pc:picChg chg="add mod ord">
          <ac:chgData name="Bill Cockerill" userId="18e016a3-4c8c-4f35-869c-76fb6d5de823" providerId="ADAL" clId="{9341D705-431C-41B4-BB8A-6D1CFA63BBF5}" dt="2025-01-28T10:08:45.908" v="1539" actId="14100"/>
          <ac:picMkLst>
            <pc:docMk/>
            <pc:sldMk cId="3910538668" sldId="3837"/>
            <ac:picMk id="5" creationId="{857C01B3-8581-FC31-DD23-FBE2978361B1}"/>
          </ac:picMkLst>
        </pc:picChg>
      </pc:sldChg>
      <pc:sldChg chg="addSp modSp add mod modNotesTx">
        <pc:chgData name="Bill Cockerill" userId="18e016a3-4c8c-4f35-869c-76fb6d5de823" providerId="ADAL" clId="{9341D705-431C-41B4-BB8A-6D1CFA63BBF5}" dt="2025-01-28T14:18:44.677" v="3155" actId="5793"/>
        <pc:sldMkLst>
          <pc:docMk/>
          <pc:sldMk cId="128897002" sldId="3838"/>
        </pc:sldMkLst>
        <pc:spChg chg="mod">
          <ac:chgData name="Bill Cockerill" userId="18e016a3-4c8c-4f35-869c-76fb6d5de823" providerId="ADAL" clId="{9341D705-431C-41B4-BB8A-6D1CFA63BBF5}" dt="2025-01-28T14:18:44.677" v="3155" actId="5793"/>
          <ac:spMkLst>
            <pc:docMk/>
            <pc:sldMk cId="128897002" sldId="3838"/>
            <ac:spMk id="3" creationId="{9368BC31-1402-0135-92B5-42A90BC85C0E}"/>
          </ac:spMkLst>
        </pc:spChg>
        <pc:spChg chg="add">
          <ac:chgData name="Bill Cockerill" userId="18e016a3-4c8c-4f35-869c-76fb6d5de823" providerId="ADAL" clId="{9341D705-431C-41B4-BB8A-6D1CFA63BBF5}" dt="2025-01-28T10:23:09.354" v="1868"/>
          <ac:spMkLst>
            <pc:docMk/>
            <pc:sldMk cId="128897002" sldId="3838"/>
            <ac:spMk id="4" creationId="{79C52D2B-816B-5CEC-C861-5B651B580E85}"/>
          </ac:spMkLst>
        </pc:spChg>
        <pc:picChg chg="mod">
          <ac:chgData name="Bill Cockerill" userId="18e016a3-4c8c-4f35-869c-76fb6d5de823" providerId="ADAL" clId="{9341D705-431C-41B4-BB8A-6D1CFA63BBF5}" dt="2025-01-28T11:09:27.932" v="2439" actId="14100"/>
          <ac:picMkLst>
            <pc:docMk/>
            <pc:sldMk cId="128897002" sldId="3838"/>
            <ac:picMk id="5" creationId="{F00A7E42-E644-0C66-C7ED-8D37F85E0C25}"/>
          </ac:picMkLst>
        </pc:picChg>
      </pc:sldChg>
      <pc:sldChg chg="modSp add del mod modNotesTx">
        <pc:chgData name="Bill Cockerill" userId="18e016a3-4c8c-4f35-869c-76fb6d5de823" providerId="ADAL" clId="{9341D705-431C-41B4-BB8A-6D1CFA63BBF5}" dt="2025-01-28T14:01:54.683" v="3152" actId="47"/>
        <pc:sldMkLst>
          <pc:docMk/>
          <pc:sldMk cId="1705341066" sldId="3839"/>
        </pc:sldMkLst>
        <pc:spChg chg="mod">
          <ac:chgData name="Bill Cockerill" userId="18e016a3-4c8c-4f35-869c-76fb6d5de823" providerId="ADAL" clId="{9341D705-431C-41B4-BB8A-6D1CFA63BBF5}" dt="2025-01-28T13:39:37.917" v="2924"/>
          <ac:spMkLst>
            <pc:docMk/>
            <pc:sldMk cId="1705341066" sldId="3839"/>
            <ac:spMk id="2" creationId="{985A5C9A-9850-18E0-BEE3-C1E50777882C}"/>
          </ac:spMkLst>
        </pc:spChg>
      </pc:sldChg>
      <pc:sldChg chg="add del">
        <pc:chgData name="Bill Cockerill" userId="18e016a3-4c8c-4f35-869c-76fb6d5de823" providerId="ADAL" clId="{9341D705-431C-41B4-BB8A-6D1CFA63BBF5}" dt="2025-01-28T13:39:01.915" v="2902" actId="2890"/>
        <pc:sldMkLst>
          <pc:docMk/>
          <pc:sldMk cId="2742642111" sldId="3839"/>
        </pc:sldMkLst>
      </pc:sldChg>
    </pc:docChg>
  </pc:docChgLst>
  <pc:docChgLst>
    <pc:chgData name="Ashray Shetty" userId="S::ashray.shetty@corndel.com::7c1f28ff-cbf2-4e51-a216-b06f2ccf93a0" providerId="AD" clId="Web-{6B12C160-6583-E86C-2D5D-ADDB8CCD1432}"/>
    <pc:docChg chg="addSld delSld modSld sldOrd">
      <pc:chgData name="Ashray Shetty" userId="S::ashray.shetty@corndel.com::7c1f28ff-cbf2-4e51-a216-b06f2ccf93a0" providerId="AD" clId="Web-{6B12C160-6583-E86C-2D5D-ADDB8CCD1432}" dt="2024-12-19T01:45:51.012" v="1009" actId="1076"/>
      <pc:docMkLst>
        <pc:docMk/>
      </pc:docMkLst>
      <pc:sldChg chg="modSp">
        <pc:chgData name="Ashray Shetty" userId="S::ashray.shetty@corndel.com::7c1f28ff-cbf2-4e51-a216-b06f2ccf93a0" providerId="AD" clId="Web-{6B12C160-6583-E86C-2D5D-ADDB8CCD1432}" dt="2024-12-19T01:33:16.184" v="970" actId="20577"/>
        <pc:sldMkLst>
          <pc:docMk/>
          <pc:sldMk cId="109857222" sldId="256"/>
        </pc:sldMkLst>
      </pc:sldChg>
      <pc:sldChg chg="modSp add ord">
        <pc:chgData name="Ashray Shetty" userId="S::ashray.shetty@corndel.com::7c1f28ff-cbf2-4e51-a216-b06f2ccf93a0" providerId="AD" clId="Web-{6B12C160-6583-E86C-2D5D-ADDB8CCD1432}" dt="2024-12-18T23:23:51.495" v="14" actId="1076"/>
        <pc:sldMkLst>
          <pc:docMk/>
          <pc:sldMk cId="2453000058" sldId="286"/>
        </pc:sldMkLst>
        <pc:spChg chg="mod">
          <ac:chgData name="Ashray Shetty" userId="S::ashray.shetty@corndel.com::7c1f28ff-cbf2-4e51-a216-b06f2ccf93a0" providerId="AD" clId="Web-{6B12C160-6583-E86C-2D5D-ADDB8CCD1432}" dt="2024-12-18T23:22:50.195" v="5" actId="1076"/>
          <ac:spMkLst>
            <pc:docMk/>
            <pc:sldMk cId="2453000058" sldId="286"/>
            <ac:spMk id="2" creationId="{57718CE3-07A3-0547-9658-FF99BFEA2690}"/>
          </ac:spMkLst>
        </pc:spChg>
        <pc:spChg chg="mod">
          <ac:chgData name="Ashray Shetty" userId="S::ashray.shetty@corndel.com::7c1f28ff-cbf2-4e51-a216-b06f2ccf93a0" providerId="AD" clId="Web-{6B12C160-6583-E86C-2D5D-ADDB8CCD1432}" dt="2024-12-18T23:23:51.495" v="14" actId="1076"/>
          <ac:spMkLst>
            <pc:docMk/>
            <pc:sldMk cId="2453000058" sldId="286"/>
            <ac:spMk id="3" creationId="{CFD851D0-565F-3A40-A2F8-123EED342323}"/>
          </ac:spMkLst>
        </pc:spChg>
      </pc:sldChg>
      <pc:sldChg chg="modSp new">
        <pc:chgData name="Ashray Shetty" userId="S::ashray.shetty@corndel.com::7c1f28ff-cbf2-4e51-a216-b06f2ccf93a0" providerId="AD" clId="Web-{6B12C160-6583-E86C-2D5D-ADDB8CCD1432}" dt="2024-12-18T23:34:35.098" v="219" actId="20577"/>
        <pc:sldMkLst>
          <pc:docMk/>
          <pc:sldMk cId="2155199374" sldId="287"/>
        </pc:sldMkLst>
      </pc:sldChg>
      <pc:sldChg chg="addSp delSp modSp add">
        <pc:chgData name="Ashray Shetty" userId="S::ashray.shetty@corndel.com::7c1f28ff-cbf2-4e51-a216-b06f2ccf93a0" providerId="AD" clId="Web-{6B12C160-6583-E86C-2D5D-ADDB8CCD1432}" dt="2024-12-19T00:05:03.209" v="273" actId="1076"/>
        <pc:sldMkLst>
          <pc:docMk/>
          <pc:sldMk cId="814070064" sldId="849"/>
        </pc:sldMkLst>
      </pc:sldChg>
      <pc:sldChg chg="addSp delSp modSp new modNotes">
        <pc:chgData name="Ashray Shetty" userId="S::ashray.shetty@corndel.com::7c1f28ff-cbf2-4e51-a216-b06f2ccf93a0" providerId="AD" clId="Web-{6B12C160-6583-E86C-2D5D-ADDB8CCD1432}" dt="2024-12-19T01:19:26.885" v="789"/>
        <pc:sldMkLst>
          <pc:docMk/>
          <pc:sldMk cId="3339426816" sldId="850"/>
        </pc:sldMkLst>
      </pc:sldChg>
      <pc:sldChg chg="addSp delSp modSp new modNotes">
        <pc:chgData name="Ashray Shetty" userId="S::ashray.shetty@corndel.com::7c1f28ff-cbf2-4e51-a216-b06f2ccf93a0" providerId="AD" clId="Web-{6B12C160-6583-E86C-2D5D-ADDB8CCD1432}" dt="2024-12-19T01:42:52.821" v="973"/>
        <pc:sldMkLst>
          <pc:docMk/>
          <pc:sldMk cId="1929075339" sldId="851"/>
        </pc:sldMkLst>
      </pc:sldChg>
      <pc:sldChg chg="modSp new modNotes">
        <pc:chgData name="Ashray Shetty" userId="S::ashray.shetty@corndel.com::7c1f28ff-cbf2-4e51-a216-b06f2ccf93a0" providerId="AD" clId="Web-{6B12C160-6583-E86C-2D5D-ADDB8CCD1432}" dt="2024-12-19T01:11:33.046" v="639"/>
        <pc:sldMkLst>
          <pc:docMk/>
          <pc:sldMk cId="1819202613" sldId="852"/>
        </pc:sldMkLst>
      </pc:sldChg>
      <pc:sldChg chg="new del">
        <pc:chgData name="Ashray Shetty" userId="S::ashray.shetty@corndel.com::7c1f28ff-cbf2-4e51-a216-b06f2ccf93a0" providerId="AD" clId="Web-{6B12C160-6583-E86C-2D5D-ADDB8CCD1432}" dt="2024-12-19T01:12:33.220" v="643"/>
        <pc:sldMkLst>
          <pc:docMk/>
          <pc:sldMk cId="562360052" sldId="853"/>
        </pc:sldMkLst>
      </pc:sldChg>
      <pc:sldChg chg="addSp delSp modSp add replId modNotes">
        <pc:chgData name="Ashray Shetty" userId="S::ashray.shetty@corndel.com::7c1f28ff-cbf2-4e51-a216-b06f2ccf93a0" providerId="AD" clId="Web-{6B12C160-6583-E86C-2D5D-ADDB8CCD1432}" dt="2024-12-19T01:17:56.430" v="770"/>
        <pc:sldMkLst>
          <pc:docMk/>
          <pc:sldMk cId="1808923135" sldId="853"/>
        </pc:sldMkLst>
      </pc:sldChg>
      <pc:sldChg chg="modSp add ord replId modNotes">
        <pc:chgData name="Ashray Shetty" userId="S::ashray.shetty@corndel.com::7c1f28ff-cbf2-4e51-a216-b06f2ccf93a0" providerId="AD" clId="Web-{6B12C160-6583-E86C-2D5D-ADDB8CCD1432}" dt="2024-12-19T01:43:29.478" v="978"/>
        <pc:sldMkLst>
          <pc:docMk/>
          <pc:sldMk cId="1137059305" sldId="854"/>
        </pc:sldMkLst>
      </pc:sldChg>
      <pc:sldChg chg="modSp add ord replId">
        <pc:chgData name="Ashray Shetty" userId="S::ashray.shetty@corndel.com::7c1f28ff-cbf2-4e51-a216-b06f2ccf93a0" providerId="AD" clId="Web-{6B12C160-6583-E86C-2D5D-ADDB8CCD1432}" dt="2024-12-19T01:43:06.946" v="976"/>
        <pc:sldMkLst>
          <pc:docMk/>
          <pc:sldMk cId="1185688107" sldId="855"/>
        </pc:sldMkLst>
      </pc:sldChg>
      <pc:sldChg chg="delSp modSp add ord replId">
        <pc:chgData name="Ashray Shetty" userId="S::ashray.shetty@corndel.com::7c1f28ff-cbf2-4e51-a216-b06f2ccf93a0" providerId="AD" clId="Web-{6B12C160-6583-E86C-2D5D-ADDB8CCD1432}" dt="2024-12-19T01:43:46.134" v="979"/>
        <pc:sldMkLst>
          <pc:docMk/>
          <pc:sldMk cId="30679502" sldId="856"/>
        </pc:sldMkLst>
      </pc:sldChg>
      <pc:sldChg chg="add replId modNotes">
        <pc:chgData name="Ashray Shetty" userId="S::ashray.shetty@corndel.com::7c1f28ff-cbf2-4e51-a216-b06f2ccf93a0" providerId="AD" clId="Web-{6B12C160-6583-E86C-2D5D-ADDB8CCD1432}" dt="2024-12-19T01:30:10.587" v="922"/>
        <pc:sldMkLst>
          <pc:docMk/>
          <pc:sldMk cId="1395262452" sldId="857"/>
        </pc:sldMkLst>
      </pc:sldChg>
      <pc:sldChg chg="modSp add replId modNotes">
        <pc:chgData name="Ashray Shetty" userId="S::ashray.shetty@corndel.com::7c1f28ff-cbf2-4e51-a216-b06f2ccf93a0" providerId="AD" clId="Web-{6B12C160-6583-E86C-2D5D-ADDB8CCD1432}" dt="2024-12-19T01:32:35.715" v="960"/>
        <pc:sldMkLst>
          <pc:docMk/>
          <pc:sldMk cId="1398272409" sldId="858"/>
        </pc:sldMkLst>
      </pc:sldChg>
      <pc:sldChg chg="add">
        <pc:chgData name="Ashray Shetty" userId="S::ashray.shetty@corndel.com::7c1f28ff-cbf2-4e51-a216-b06f2ccf93a0" providerId="AD" clId="Web-{6B12C160-6583-E86C-2D5D-ADDB8CCD1432}" dt="2024-12-19T01:45:10.683" v="981"/>
        <pc:sldMkLst>
          <pc:docMk/>
          <pc:sldMk cId="3679979811" sldId="3799"/>
        </pc:sldMkLst>
      </pc:sldChg>
      <pc:sldChg chg="add">
        <pc:chgData name="Ashray Shetty" userId="S::ashray.shetty@corndel.com::7c1f28ff-cbf2-4e51-a216-b06f2ccf93a0" providerId="AD" clId="Web-{6B12C160-6583-E86C-2D5D-ADDB8CCD1432}" dt="2024-12-19T01:45:10.699" v="982"/>
        <pc:sldMkLst>
          <pc:docMk/>
          <pc:sldMk cId="1623702521" sldId="3802"/>
        </pc:sldMkLst>
      </pc:sldChg>
      <pc:sldChg chg="add">
        <pc:chgData name="Ashray Shetty" userId="S::ashray.shetty@corndel.com::7c1f28ff-cbf2-4e51-a216-b06f2ccf93a0" providerId="AD" clId="Web-{6B12C160-6583-E86C-2D5D-ADDB8CCD1432}" dt="2024-12-19T01:45:10.714" v="983"/>
        <pc:sldMkLst>
          <pc:docMk/>
          <pc:sldMk cId="1904630088" sldId="3803"/>
        </pc:sldMkLst>
      </pc:sldChg>
      <pc:sldChg chg="add">
        <pc:chgData name="Ashray Shetty" userId="S::ashray.shetty@corndel.com::7c1f28ff-cbf2-4e51-a216-b06f2ccf93a0" providerId="AD" clId="Web-{6B12C160-6583-E86C-2D5D-ADDB8CCD1432}" dt="2024-12-19T01:45:10.730" v="985"/>
        <pc:sldMkLst>
          <pc:docMk/>
          <pc:sldMk cId="412351887" sldId="3804"/>
        </pc:sldMkLst>
      </pc:sldChg>
      <pc:sldChg chg="add">
        <pc:chgData name="Ashray Shetty" userId="S::ashray.shetty@corndel.com::7c1f28ff-cbf2-4e51-a216-b06f2ccf93a0" providerId="AD" clId="Web-{6B12C160-6583-E86C-2D5D-ADDB8CCD1432}" dt="2024-12-19T01:45:10.714" v="984"/>
        <pc:sldMkLst>
          <pc:docMk/>
          <pc:sldMk cId="366618721" sldId="3805"/>
        </pc:sldMkLst>
      </pc:sldChg>
      <pc:sldChg chg="add">
        <pc:chgData name="Ashray Shetty" userId="S::ashray.shetty@corndel.com::7c1f28ff-cbf2-4e51-a216-b06f2ccf93a0" providerId="AD" clId="Web-{6B12C160-6583-E86C-2D5D-ADDB8CCD1432}" dt="2024-12-19T01:45:10.745" v="986"/>
        <pc:sldMkLst>
          <pc:docMk/>
          <pc:sldMk cId="2502471359" sldId="3806"/>
        </pc:sldMkLst>
      </pc:sldChg>
      <pc:sldChg chg="add">
        <pc:chgData name="Ashray Shetty" userId="S::ashray.shetty@corndel.com::7c1f28ff-cbf2-4e51-a216-b06f2ccf93a0" providerId="AD" clId="Web-{6B12C160-6583-E86C-2D5D-ADDB8CCD1432}" dt="2024-12-19T01:45:10.761" v="987"/>
        <pc:sldMkLst>
          <pc:docMk/>
          <pc:sldMk cId="1531314302" sldId="3807"/>
        </pc:sldMkLst>
      </pc:sldChg>
      <pc:sldChg chg="add">
        <pc:chgData name="Ashray Shetty" userId="S::ashray.shetty@corndel.com::7c1f28ff-cbf2-4e51-a216-b06f2ccf93a0" providerId="AD" clId="Web-{6B12C160-6583-E86C-2D5D-ADDB8CCD1432}" dt="2024-12-19T01:45:10.761" v="988"/>
        <pc:sldMkLst>
          <pc:docMk/>
          <pc:sldMk cId="3777504095" sldId="3808"/>
        </pc:sldMkLst>
      </pc:sldChg>
      <pc:sldChg chg="add">
        <pc:chgData name="Ashray Shetty" userId="S::ashray.shetty@corndel.com::7c1f28ff-cbf2-4e51-a216-b06f2ccf93a0" providerId="AD" clId="Web-{6B12C160-6583-E86C-2D5D-ADDB8CCD1432}" dt="2024-12-19T01:45:10.777" v="989"/>
        <pc:sldMkLst>
          <pc:docMk/>
          <pc:sldMk cId="1688164775" sldId="3809"/>
        </pc:sldMkLst>
      </pc:sldChg>
      <pc:sldChg chg="add">
        <pc:chgData name="Ashray Shetty" userId="S::ashray.shetty@corndel.com::7c1f28ff-cbf2-4e51-a216-b06f2ccf93a0" providerId="AD" clId="Web-{6B12C160-6583-E86C-2D5D-ADDB8CCD1432}" dt="2024-12-19T01:45:10.792" v="990"/>
        <pc:sldMkLst>
          <pc:docMk/>
          <pc:sldMk cId="324667200" sldId="3812"/>
        </pc:sldMkLst>
      </pc:sldChg>
      <pc:sldChg chg="add">
        <pc:chgData name="Ashray Shetty" userId="S::ashray.shetty@corndel.com::7c1f28ff-cbf2-4e51-a216-b06f2ccf93a0" providerId="AD" clId="Web-{6B12C160-6583-E86C-2D5D-ADDB8CCD1432}" dt="2024-12-19T01:45:10.792" v="991"/>
        <pc:sldMkLst>
          <pc:docMk/>
          <pc:sldMk cId="1022558800" sldId="3813"/>
        </pc:sldMkLst>
      </pc:sldChg>
      <pc:sldChg chg="add">
        <pc:chgData name="Ashray Shetty" userId="S::ashray.shetty@corndel.com::7c1f28ff-cbf2-4e51-a216-b06f2ccf93a0" providerId="AD" clId="Web-{6B12C160-6583-E86C-2D5D-ADDB8CCD1432}" dt="2024-12-19T01:45:10.808" v="992"/>
        <pc:sldMkLst>
          <pc:docMk/>
          <pc:sldMk cId="751524109" sldId="3814"/>
        </pc:sldMkLst>
      </pc:sldChg>
      <pc:sldChg chg="add">
        <pc:chgData name="Ashray Shetty" userId="S::ashray.shetty@corndel.com::7c1f28ff-cbf2-4e51-a216-b06f2ccf93a0" providerId="AD" clId="Web-{6B12C160-6583-E86C-2D5D-ADDB8CCD1432}" dt="2024-12-19T01:45:10.824" v="993"/>
        <pc:sldMkLst>
          <pc:docMk/>
          <pc:sldMk cId="1473706176" sldId="3815"/>
        </pc:sldMkLst>
      </pc:sldChg>
      <pc:sldChg chg="add">
        <pc:chgData name="Ashray Shetty" userId="S::ashray.shetty@corndel.com::7c1f28ff-cbf2-4e51-a216-b06f2ccf93a0" providerId="AD" clId="Web-{6B12C160-6583-E86C-2D5D-ADDB8CCD1432}" dt="2024-12-19T01:45:10.839" v="994"/>
        <pc:sldMkLst>
          <pc:docMk/>
          <pc:sldMk cId="3886090420" sldId="3816"/>
        </pc:sldMkLst>
      </pc:sldChg>
      <pc:sldChg chg="add">
        <pc:chgData name="Ashray Shetty" userId="S::ashray.shetty@corndel.com::7c1f28ff-cbf2-4e51-a216-b06f2ccf93a0" providerId="AD" clId="Web-{6B12C160-6583-E86C-2D5D-ADDB8CCD1432}" dt="2024-12-19T01:44:41.979" v="980"/>
        <pc:sldMkLst>
          <pc:docMk/>
          <pc:sldMk cId="87820016" sldId="3818"/>
        </pc:sldMkLst>
      </pc:sldChg>
      <pc:sldChg chg="addSp delSp modSp add replId">
        <pc:chgData name="Ashray Shetty" userId="S::ashray.shetty@corndel.com::7c1f28ff-cbf2-4e51-a216-b06f2ccf93a0" providerId="AD" clId="Web-{6B12C160-6583-E86C-2D5D-ADDB8CCD1432}" dt="2024-12-19T01:45:51.012" v="1009" actId="1076"/>
        <pc:sldMkLst>
          <pc:docMk/>
          <pc:sldMk cId="1256855958" sldId="3819"/>
        </pc:sldMkLst>
      </pc:sldChg>
      <pc:sldMasterChg chg="addSldLayout">
        <pc:chgData name="Ashray Shetty" userId="S::ashray.shetty@corndel.com::7c1f28ff-cbf2-4e51-a216-b06f2ccf93a0" providerId="AD" clId="Web-{6B12C160-6583-E86C-2D5D-ADDB8CCD1432}" dt="2024-12-19T01:44:41.979" v="980"/>
        <pc:sldMasterMkLst>
          <pc:docMk/>
          <pc:sldMasterMk cId="2460954070" sldId="2147483660"/>
        </pc:sldMasterMkLst>
        <pc:sldLayoutChg chg="add">
          <pc:chgData name="Ashray Shetty" userId="S::ashray.shetty@corndel.com::7c1f28ff-cbf2-4e51-a216-b06f2ccf93a0" providerId="AD" clId="Web-{6B12C160-6583-E86C-2D5D-ADDB8CCD1432}" dt="2024-12-18T23:21:48.240" v="0"/>
          <pc:sldLayoutMkLst>
            <pc:docMk/>
            <pc:sldMasterMk cId="2460954070" sldId="2147483660"/>
            <pc:sldLayoutMk cId="1147191247" sldId="2147483672"/>
          </pc:sldLayoutMkLst>
        </pc:sldLayoutChg>
        <pc:sldLayoutChg chg="add">
          <pc:chgData name="Ashray Shetty" userId="S::ashray.shetty@corndel.com::7c1f28ff-cbf2-4e51-a216-b06f2ccf93a0" providerId="AD" clId="Web-{6B12C160-6583-E86C-2D5D-ADDB8CCD1432}" dt="2024-12-19T01:44:41.979" v="980"/>
          <pc:sldLayoutMkLst>
            <pc:docMk/>
            <pc:sldMasterMk cId="2460954070" sldId="2147483660"/>
            <pc:sldLayoutMk cId="199434564" sldId="2147483673"/>
          </pc:sldLayoutMkLst>
        </pc:sldLayoutChg>
      </pc:sldMasterChg>
    </pc:docChg>
  </pc:docChgLst>
  <pc:docChgLst>
    <pc:chgData name="Bill Cockerill" userId="18e016a3-4c8c-4f35-869c-76fb6d5de823" providerId="ADAL" clId="{58079425-6E90-42E9-80F7-27D8D0D0F114}"/>
    <pc:docChg chg="custSel addSld modSld sldOrd">
      <pc:chgData name="Bill Cockerill" userId="18e016a3-4c8c-4f35-869c-76fb6d5de823" providerId="ADAL" clId="{58079425-6E90-42E9-80F7-27D8D0D0F114}" dt="2025-01-07T11:34:28.637" v="1630" actId="6549"/>
      <pc:docMkLst>
        <pc:docMk/>
      </pc:docMkLst>
      <pc:sldChg chg="ord">
        <pc:chgData name="Bill Cockerill" userId="18e016a3-4c8c-4f35-869c-76fb6d5de823" providerId="ADAL" clId="{58079425-6E90-42E9-80F7-27D8D0D0F114}" dt="2025-01-07T09:53:14.353" v="52"/>
        <pc:sldMkLst>
          <pc:docMk/>
          <pc:sldMk cId="1185688107" sldId="855"/>
        </pc:sldMkLst>
      </pc:sldChg>
      <pc:sldChg chg="addSp modSp">
        <pc:chgData name="Bill Cockerill" userId="18e016a3-4c8c-4f35-869c-76fb6d5de823" providerId="ADAL" clId="{58079425-6E90-42E9-80F7-27D8D0D0F114}" dt="2025-01-07T09:40:01.102" v="3" actId="931"/>
        <pc:sldMkLst>
          <pc:docMk/>
          <pc:sldMk cId="67737748" sldId="3822"/>
        </pc:sldMkLst>
      </pc:sldChg>
      <pc:sldChg chg="addSp modSp add ord">
        <pc:chgData name="Bill Cockerill" userId="18e016a3-4c8c-4f35-869c-76fb6d5de823" providerId="ADAL" clId="{58079425-6E90-42E9-80F7-27D8D0D0F114}" dt="2025-01-07T09:41:47.617" v="4" actId="931"/>
        <pc:sldMkLst>
          <pc:docMk/>
          <pc:sldMk cId="416264940" sldId="3823"/>
        </pc:sldMkLst>
      </pc:sldChg>
      <pc:sldChg chg="addSp modSp add">
        <pc:chgData name="Bill Cockerill" userId="18e016a3-4c8c-4f35-869c-76fb6d5de823" providerId="ADAL" clId="{58079425-6E90-42E9-80F7-27D8D0D0F114}" dt="2025-01-07T09:42:33.166" v="6"/>
        <pc:sldMkLst>
          <pc:docMk/>
          <pc:sldMk cId="2511102428" sldId="3825"/>
        </pc:sldMkLst>
      </pc:sldChg>
      <pc:sldChg chg="modSp">
        <pc:chgData name="Bill Cockerill" userId="18e016a3-4c8c-4f35-869c-76fb6d5de823" providerId="ADAL" clId="{58079425-6E90-42E9-80F7-27D8D0D0F114}" dt="2025-01-07T09:51:08.348" v="51"/>
        <pc:sldMkLst>
          <pc:docMk/>
          <pc:sldMk cId="818981743" sldId="3826"/>
        </pc:sldMkLst>
      </pc:sldChg>
      <pc:sldChg chg="addSp modSp">
        <pc:chgData name="Bill Cockerill" userId="18e016a3-4c8c-4f35-869c-76fb6d5de823" providerId="ADAL" clId="{58079425-6E90-42E9-80F7-27D8D0D0F114}" dt="2025-01-07T09:56:55.742" v="56" actId="931"/>
        <pc:sldMkLst>
          <pc:docMk/>
          <pc:sldMk cId="2632232699" sldId="3827"/>
        </pc:sldMkLst>
        <pc:picChg chg="add mod">
          <ac:chgData name="Bill Cockerill" userId="18e016a3-4c8c-4f35-869c-76fb6d5de823" providerId="ADAL" clId="{58079425-6E90-42E9-80F7-27D8D0D0F114}" dt="2025-01-07T09:56:55.742" v="56" actId="931"/>
          <ac:picMkLst>
            <pc:docMk/>
            <pc:sldMk cId="2632232699" sldId="3827"/>
            <ac:picMk id="5" creationId="{A8550E0E-0700-769D-751D-1F31B1EF34A7}"/>
          </ac:picMkLst>
        </pc:picChg>
      </pc:sldChg>
      <pc:sldChg chg="addSp modSp add ord">
        <pc:chgData name="Bill Cockerill" userId="18e016a3-4c8c-4f35-869c-76fb6d5de823" providerId="ADAL" clId="{58079425-6E90-42E9-80F7-27D8D0D0F114}" dt="2025-01-07T09:57:47.408" v="57" actId="931"/>
        <pc:sldMkLst>
          <pc:docMk/>
          <pc:sldMk cId="923502546" sldId="3828"/>
        </pc:sldMkLst>
        <pc:picChg chg="add mod">
          <ac:chgData name="Bill Cockerill" userId="18e016a3-4c8c-4f35-869c-76fb6d5de823" providerId="ADAL" clId="{58079425-6E90-42E9-80F7-27D8D0D0F114}" dt="2025-01-07T09:57:47.408" v="57" actId="931"/>
          <ac:picMkLst>
            <pc:docMk/>
            <pc:sldMk cId="923502546" sldId="3828"/>
            <ac:picMk id="5" creationId="{28DCB303-7BB1-65BD-C7FC-8F6DEF1A6E8A}"/>
          </ac:picMkLst>
        </pc:picChg>
      </pc:sldChg>
      <pc:sldChg chg="addSp modSp">
        <pc:chgData name="Bill Cockerill" userId="18e016a3-4c8c-4f35-869c-76fb6d5de823" providerId="ADAL" clId="{58079425-6E90-42E9-80F7-27D8D0D0F114}" dt="2025-01-07T10:08:14.984" v="62" actId="931"/>
        <pc:sldMkLst>
          <pc:docMk/>
          <pc:sldMk cId="2412648246" sldId="3829"/>
        </pc:sldMkLst>
      </pc:sldChg>
      <pc:sldChg chg="addSp delSp modSp">
        <pc:chgData name="Bill Cockerill" userId="18e016a3-4c8c-4f35-869c-76fb6d5de823" providerId="ADAL" clId="{58079425-6E90-42E9-80F7-27D8D0D0F114}" dt="2025-01-07T10:00:37.354" v="60"/>
        <pc:sldMkLst>
          <pc:docMk/>
          <pc:sldMk cId="2863883479" sldId="3829"/>
        </pc:sldMkLst>
      </pc:sldChg>
      <pc:sldChg chg="addSp modSp add">
        <pc:chgData name="Bill Cockerill" userId="18e016a3-4c8c-4f35-869c-76fb6d5de823" providerId="ADAL" clId="{58079425-6E90-42E9-80F7-27D8D0D0F114}" dt="2025-01-07T10:09:54.877" v="63" actId="931"/>
        <pc:sldMkLst>
          <pc:docMk/>
          <pc:sldMk cId="2606635539" sldId="3830"/>
        </pc:sldMkLst>
      </pc:sldChg>
      <pc:sldChg chg="addSp modSp mod">
        <pc:chgData name="Bill Cockerill" userId="18e016a3-4c8c-4f35-869c-76fb6d5de823" providerId="ADAL" clId="{58079425-6E90-42E9-80F7-27D8D0D0F114}" dt="2025-01-07T11:34:28.637" v="1630" actId="6549"/>
        <pc:sldMkLst>
          <pc:docMk/>
          <pc:sldMk cId="271086393" sldId="3831"/>
        </pc:sldMkLst>
        <pc:spChg chg="add mod">
          <ac:chgData name="Bill Cockerill" userId="18e016a3-4c8c-4f35-869c-76fb6d5de823" providerId="ADAL" clId="{58079425-6E90-42E9-80F7-27D8D0D0F114}" dt="2025-01-07T11:34:28.637" v="1630" actId="6549"/>
          <ac:spMkLst>
            <pc:docMk/>
            <pc:sldMk cId="271086393" sldId="3831"/>
            <ac:spMk id="4" creationId="{84D24678-C437-84AA-8511-7D96D435F00E}"/>
          </ac:spMkLst>
        </pc:spChg>
      </pc:sldChg>
      <pc:sldChg chg="addSp modSp">
        <pc:chgData name="Bill Cockerill" userId="18e016a3-4c8c-4f35-869c-76fb6d5de823" providerId="ADAL" clId="{58079425-6E90-42E9-80F7-27D8D0D0F114}" dt="2025-01-07T10:27:27.523" v="65"/>
        <pc:sldMkLst>
          <pc:docMk/>
          <pc:sldMk cId="3252148373" sldId="3832"/>
        </pc:sldMkLst>
        <pc:spChg chg="add mod">
          <ac:chgData name="Bill Cockerill" userId="18e016a3-4c8c-4f35-869c-76fb6d5de823" providerId="ADAL" clId="{58079425-6E90-42E9-80F7-27D8D0D0F114}" dt="2025-01-07T10:27:27.523" v="65"/>
          <ac:spMkLst>
            <pc:docMk/>
            <pc:sldMk cId="3252148373" sldId="3832"/>
            <ac:spMk id="5" creationId="{F5D6DFEA-3A10-CCBF-81B7-AF8AF1F3A3AA}"/>
          </ac:spMkLst>
        </pc:spChg>
      </pc:sldChg>
      <pc:sldChg chg="modSp ord">
        <pc:chgData name="Bill Cockerill" userId="18e016a3-4c8c-4f35-869c-76fb6d5de823" providerId="ADAL" clId="{58079425-6E90-42E9-80F7-27D8D0D0F114}" dt="2025-01-07T11:14:43.504" v="1396"/>
        <pc:sldMkLst>
          <pc:docMk/>
          <pc:sldMk cId="3201908350" sldId="3833"/>
        </pc:sldMkLst>
        <pc:graphicFrameChg chg="mod">
          <ac:chgData name="Bill Cockerill" userId="18e016a3-4c8c-4f35-869c-76fb6d5de823" providerId="ADAL" clId="{58079425-6E90-42E9-80F7-27D8D0D0F114}" dt="2025-01-07T11:14:43.504" v="1396"/>
          <ac:graphicFrameMkLst>
            <pc:docMk/>
            <pc:sldMk cId="3201908350" sldId="3833"/>
            <ac:graphicFrameMk id="4" creationId="{0D1847F4-F3F9-1C3D-E699-69F92BF7829D}"/>
          </ac:graphicFrameMkLst>
        </pc:graphicFrameChg>
      </pc:sldChg>
      <pc:sldChg chg="modSp add mod">
        <pc:chgData name="Bill Cockerill" userId="18e016a3-4c8c-4f35-869c-76fb6d5de823" providerId="ADAL" clId="{58079425-6E90-42E9-80F7-27D8D0D0F114}" dt="2025-01-07T11:32:55.958" v="1583" actId="14100"/>
        <pc:sldMkLst>
          <pc:docMk/>
          <pc:sldMk cId="2780671961" sldId="3834"/>
        </pc:sldMkLst>
        <pc:graphicFrameChg chg="mod">
          <ac:chgData name="Bill Cockerill" userId="18e016a3-4c8c-4f35-869c-76fb6d5de823" providerId="ADAL" clId="{58079425-6E90-42E9-80F7-27D8D0D0F114}" dt="2025-01-07T11:32:55.958" v="1583" actId="14100"/>
          <ac:graphicFrameMkLst>
            <pc:docMk/>
            <pc:sldMk cId="2780671961" sldId="3834"/>
            <ac:graphicFrameMk id="4" creationId="{52884025-C01A-7E4C-8BF4-BF6587EB5978}"/>
          </ac:graphicFrameMkLst>
        </pc:graphicFrameChg>
      </pc:sldChg>
      <pc:sldChg chg="modSp add mod">
        <pc:chgData name="Bill Cockerill" userId="18e016a3-4c8c-4f35-869c-76fb6d5de823" providerId="ADAL" clId="{58079425-6E90-42E9-80F7-27D8D0D0F114}" dt="2025-01-07T11:33:06.173" v="1584" actId="14100"/>
        <pc:sldMkLst>
          <pc:docMk/>
          <pc:sldMk cId="2646774782" sldId="3835"/>
        </pc:sldMkLst>
      </pc:sldChg>
      <pc:sldChg chg="addSp modSp new mod">
        <pc:chgData name="Bill Cockerill" userId="18e016a3-4c8c-4f35-869c-76fb6d5de823" providerId="ADAL" clId="{58079425-6E90-42E9-80F7-27D8D0D0F114}" dt="2025-01-07T11:32:06.417" v="1580" actId="27636"/>
        <pc:sldMkLst>
          <pc:docMk/>
          <pc:sldMk cId="2507161523" sldId="3836"/>
        </pc:sldMkLst>
      </pc:sldChg>
    </pc:docChg>
  </pc:docChgLst>
  <pc:docChgLst>
    <pc:chgData name="Ashray Shetty" userId="S::ashray.shetty@corndel.com::7c1f28ff-cbf2-4e51-a216-b06f2ccf93a0" providerId="AD" clId="Web-{DCABDD83-7B14-3610-CA16-4552CDF7E8E1}"/>
    <pc:docChg chg="addSld modSld">
      <pc:chgData name="Ashray Shetty" userId="S::ashray.shetty@corndel.com::7c1f28ff-cbf2-4e51-a216-b06f2ccf93a0" providerId="AD" clId="Web-{DCABDD83-7B14-3610-CA16-4552CDF7E8E1}" dt="2024-12-19T13:17:31.466" v="422" actId="20577"/>
      <pc:docMkLst>
        <pc:docMk/>
      </pc:docMkLst>
      <pc:sldChg chg="modSp">
        <pc:chgData name="Ashray Shetty" userId="S::ashray.shetty@corndel.com::7c1f28ff-cbf2-4e51-a216-b06f2ccf93a0" providerId="AD" clId="Web-{DCABDD83-7B14-3610-CA16-4552CDF7E8E1}" dt="2024-12-19T09:56:58.922" v="228" actId="20577"/>
        <pc:sldMkLst>
          <pc:docMk/>
          <pc:sldMk cId="109857222" sldId="256"/>
        </pc:sldMkLst>
      </pc:sldChg>
      <pc:sldChg chg="modSp">
        <pc:chgData name="Ashray Shetty" userId="S::ashray.shetty@corndel.com::7c1f28ff-cbf2-4e51-a216-b06f2ccf93a0" providerId="AD" clId="Web-{DCABDD83-7B14-3610-CA16-4552CDF7E8E1}" dt="2024-12-19T09:58:04.705" v="272" actId="20577"/>
        <pc:sldMkLst>
          <pc:docMk/>
          <pc:sldMk cId="2155199374" sldId="287"/>
        </pc:sldMkLst>
      </pc:sldChg>
      <pc:sldChg chg="addSp delSp modSp new">
        <pc:chgData name="Ashray Shetty" userId="S::ashray.shetty@corndel.com::7c1f28ff-cbf2-4e51-a216-b06f2ccf93a0" providerId="AD" clId="Web-{DCABDD83-7B14-3610-CA16-4552CDF7E8E1}" dt="2024-12-19T09:59:05.941" v="324" actId="20577"/>
        <pc:sldMkLst>
          <pc:docMk/>
          <pc:sldMk cId="2151682992" sldId="3820"/>
        </pc:sldMkLst>
      </pc:sldChg>
      <pc:sldChg chg="modSp new">
        <pc:chgData name="Ashray Shetty" userId="S::ashray.shetty@corndel.com::7c1f28ff-cbf2-4e51-a216-b06f2ccf93a0" providerId="AD" clId="Web-{DCABDD83-7B14-3610-CA16-4552CDF7E8E1}" dt="2024-12-19T13:17:31.466" v="422" actId="20577"/>
        <pc:sldMkLst>
          <pc:docMk/>
          <pc:sldMk cId="4017118143" sldId="3821"/>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4B818F8-FF81-4ED7-8391-4332A03002C9}"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GB"/>
        </a:p>
      </dgm:t>
    </dgm:pt>
    <dgm:pt modelId="{162A2620-6CC2-4DB6-8171-90C381D3DCB5}">
      <dgm:prSet phldrT="[Text]"/>
      <dgm:spPr/>
      <dgm:t>
        <a:bodyPr/>
        <a:lstStyle/>
        <a:p>
          <a:r>
            <a:rPr lang="en-GB" dirty="0"/>
            <a:t>⚙️Technical Implementation</a:t>
          </a:r>
        </a:p>
      </dgm:t>
    </dgm:pt>
    <dgm:pt modelId="{4E4F19A1-ADA9-4DE1-90FA-673C17C93D30}" type="parTrans" cxnId="{2EE7DEF3-64C2-46CA-8862-FC968019C6DD}">
      <dgm:prSet/>
      <dgm:spPr/>
      <dgm:t>
        <a:bodyPr/>
        <a:lstStyle/>
        <a:p>
          <a:endParaRPr lang="en-GB"/>
        </a:p>
      </dgm:t>
    </dgm:pt>
    <dgm:pt modelId="{EBED4B9F-BEBB-4B42-A9A6-104B24B9CB7D}" type="sibTrans" cxnId="{2EE7DEF3-64C2-46CA-8862-FC968019C6DD}">
      <dgm:prSet/>
      <dgm:spPr/>
      <dgm:t>
        <a:bodyPr/>
        <a:lstStyle/>
        <a:p>
          <a:endParaRPr lang="en-GB"/>
        </a:p>
      </dgm:t>
    </dgm:pt>
    <dgm:pt modelId="{946F4B6B-E322-467D-8DB1-DFA8260D0EF8}">
      <dgm:prSet phldrT="[Text]"/>
      <dgm:spPr/>
      <dgm:t>
        <a:bodyPr/>
        <a:lstStyle/>
        <a:p>
          <a:r>
            <a:rPr lang="en-GB" dirty="0"/>
            <a:t>1 ✨Which parts of the pipeline came together smoothly?</a:t>
          </a:r>
        </a:p>
      </dgm:t>
    </dgm:pt>
    <dgm:pt modelId="{C7864784-C05C-4EDC-B564-6BA6E410850F}" type="parTrans" cxnId="{5ECC1F74-FFC3-4030-AA48-4903EF4A86D6}">
      <dgm:prSet/>
      <dgm:spPr/>
      <dgm:t>
        <a:bodyPr/>
        <a:lstStyle/>
        <a:p>
          <a:endParaRPr lang="en-GB"/>
        </a:p>
      </dgm:t>
    </dgm:pt>
    <dgm:pt modelId="{89836BDA-58B1-4EDE-86F4-E9C539D18BCC}" type="sibTrans" cxnId="{5ECC1F74-FFC3-4030-AA48-4903EF4A86D6}">
      <dgm:prSet/>
      <dgm:spPr/>
      <dgm:t>
        <a:bodyPr/>
        <a:lstStyle/>
        <a:p>
          <a:endParaRPr lang="en-GB"/>
        </a:p>
      </dgm:t>
    </dgm:pt>
    <dgm:pt modelId="{4B8B72B1-55CE-4ADC-8E7E-6C208EA2E8D8}">
      <dgm:prSet phldrT="[Text]"/>
      <dgm:spPr/>
      <dgm:t>
        <a:bodyPr/>
        <a:lstStyle/>
        <a:p>
          <a:r>
            <a:rPr lang="en-GB" dirty="0"/>
            <a:t>2 🚧Where did you encounter challenges?</a:t>
          </a:r>
        </a:p>
      </dgm:t>
    </dgm:pt>
    <dgm:pt modelId="{4E57D190-7F14-495A-9066-85A0B4C120E6}" type="parTrans" cxnId="{CB8B7C44-8472-4334-A49D-F4FD2C49FDAB}">
      <dgm:prSet/>
      <dgm:spPr/>
      <dgm:t>
        <a:bodyPr/>
        <a:lstStyle/>
        <a:p>
          <a:endParaRPr lang="en-GB"/>
        </a:p>
      </dgm:t>
    </dgm:pt>
    <dgm:pt modelId="{A3E50A73-7001-4311-8BEB-995E64FDE7F6}" type="sibTrans" cxnId="{CB8B7C44-8472-4334-A49D-F4FD2C49FDAB}">
      <dgm:prSet/>
      <dgm:spPr/>
      <dgm:t>
        <a:bodyPr/>
        <a:lstStyle/>
        <a:p>
          <a:endParaRPr lang="en-GB"/>
        </a:p>
      </dgm:t>
    </dgm:pt>
    <dgm:pt modelId="{C6D0F2BE-68E2-4963-B4E9-54FF9731E6FC}">
      <dgm:prSet phldrT="[Text]"/>
      <dgm:spPr/>
      <dgm:t>
        <a:bodyPr/>
        <a:lstStyle/>
        <a:p>
          <a:r>
            <a:rPr lang="en-GB" dirty="0"/>
            <a:t>🛣️Learning Journey</a:t>
          </a:r>
        </a:p>
      </dgm:t>
    </dgm:pt>
    <dgm:pt modelId="{94122458-4D54-4BE4-99FB-474705A3257F}" type="parTrans" cxnId="{E6B975E0-7CB4-4C7E-9794-C11620D02AD2}">
      <dgm:prSet/>
      <dgm:spPr/>
      <dgm:t>
        <a:bodyPr/>
        <a:lstStyle/>
        <a:p>
          <a:endParaRPr lang="en-GB"/>
        </a:p>
      </dgm:t>
    </dgm:pt>
    <dgm:pt modelId="{88FF485E-FD15-46C4-808B-579398F9BDB9}" type="sibTrans" cxnId="{E6B975E0-7CB4-4C7E-9794-C11620D02AD2}">
      <dgm:prSet/>
      <dgm:spPr/>
      <dgm:t>
        <a:bodyPr/>
        <a:lstStyle/>
        <a:p>
          <a:endParaRPr lang="en-GB"/>
        </a:p>
      </dgm:t>
    </dgm:pt>
    <dgm:pt modelId="{14E5585C-346B-4DC6-AD46-5BCFD0232F06}">
      <dgm:prSet phldrT="[Text]"/>
      <dgm:spPr/>
      <dgm:t>
        <a:bodyPr/>
        <a:lstStyle/>
        <a:p>
          <a:r>
            <a:rPr lang="en-GB" dirty="0"/>
            <a:t>1 💡What key concepts clicked today? </a:t>
          </a:r>
        </a:p>
      </dgm:t>
    </dgm:pt>
    <dgm:pt modelId="{0C664358-2F7A-44F4-B91C-58DEC6A4522C}" type="parTrans" cxnId="{F0801D94-6E67-46EC-AE14-8D019D3D47EA}">
      <dgm:prSet/>
      <dgm:spPr/>
      <dgm:t>
        <a:bodyPr/>
        <a:lstStyle/>
        <a:p>
          <a:endParaRPr lang="en-GB"/>
        </a:p>
      </dgm:t>
    </dgm:pt>
    <dgm:pt modelId="{17A67DA2-13CE-4329-9430-A3DFF6A95878}" type="sibTrans" cxnId="{F0801D94-6E67-46EC-AE14-8D019D3D47EA}">
      <dgm:prSet/>
      <dgm:spPr/>
      <dgm:t>
        <a:bodyPr/>
        <a:lstStyle/>
        <a:p>
          <a:endParaRPr lang="en-GB"/>
        </a:p>
      </dgm:t>
    </dgm:pt>
    <dgm:pt modelId="{4FE0D8F4-6307-4778-A53D-30340CB7FC8D}">
      <dgm:prSet phldrT="[Text]"/>
      <dgm:spPr/>
      <dgm:t>
        <a:bodyPr/>
        <a:lstStyle/>
        <a:p>
          <a:r>
            <a:rPr lang="en-GB" dirty="0"/>
            <a:t>2 🤔 Which concepts need more exploration?</a:t>
          </a:r>
        </a:p>
      </dgm:t>
    </dgm:pt>
    <dgm:pt modelId="{512E912F-89FD-401A-8D5A-6723221EC51A}" type="parTrans" cxnId="{2E84365E-FD6D-4929-BA03-2EEB41C9F0AF}">
      <dgm:prSet/>
      <dgm:spPr/>
      <dgm:t>
        <a:bodyPr/>
        <a:lstStyle/>
        <a:p>
          <a:endParaRPr lang="en-GB"/>
        </a:p>
      </dgm:t>
    </dgm:pt>
    <dgm:pt modelId="{A4DC937D-999B-4F42-8971-000DDAB5AA01}" type="sibTrans" cxnId="{2E84365E-FD6D-4929-BA03-2EEB41C9F0AF}">
      <dgm:prSet/>
      <dgm:spPr/>
      <dgm:t>
        <a:bodyPr/>
        <a:lstStyle/>
        <a:p>
          <a:endParaRPr lang="en-GB"/>
        </a:p>
      </dgm:t>
    </dgm:pt>
    <dgm:pt modelId="{10654185-DFBE-425E-89E7-52D0254E0AFA}">
      <dgm:prSet phldrT="[Text]"/>
      <dgm:spPr/>
      <dgm:t>
        <a:bodyPr/>
        <a:lstStyle/>
        <a:p>
          <a:r>
            <a:rPr lang="en-GB" dirty="0"/>
            <a:t>3 🔎What debugging approaches worked best?</a:t>
          </a:r>
        </a:p>
      </dgm:t>
    </dgm:pt>
    <dgm:pt modelId="{C5CD340D-5D2F-42B4-A179-86B76915D6A2}" type="parTrans" cxnId="{5DDA59C9-3BE4-444F-B7FC-C9BD5225A705}">
      <dgm:prSet/>
      <dgm:spPr/>
      <dgm:t>
        <a:bodyPr/>
        <a:lstStyle/>
        <a:p>
          <a:endParaRPr lang="en-GB"/>
        </a:p>
      </dgm:t>
    </dgm:pt>
    <dgm:pt modelId="{2C7E1CFE-93A7-4E6D-8568-7EC94CB615E6}" type="sibTrans" cxnId="{5DDA59C9-3BE4-444F-B7FC-C9BD5225A705}">
      <dgm:prSet/>
      <dgm:spPr/>
      <dgm:t>
        <a:bodyPr/>
        <a:lstStyle/>
        <a:p>
          <a:endParaRPr lang="en-GB"/>
        </a:p>
      </dgm:t>
    </dgm:pt>
    <dgm:pt modelId="{24433DE3-00D4-4661-A419-34BB09D7D707}">
      <dgm:prSet phldrT="[Text]"/>
      <dgm:spPr/>
      <dgm:t>
        <a:bodyPr/>
        <a:lstStyle/>
        <a:p>
          <a:r>
            <a:rPr lang="en-GB" dirty="0"/>
            <a:t>3 ⚖️How does this compare to any previous pipeline work?</a:t>
          </a:r>
        </a:p>
      </dgm:t>
    </dgm:pt>
    <dgm:pt modelId="{BD22FDA0-3F67-4931-B7EC-0B2BC9579C8C}" type="parTrans" cxnId="{A6792477-E937-4E76-ACB3-C6EFE67E3EA8}">
      <dgm:prSet/>
      <dgm:spPr/>
      <dgm:t>
        <a:bodyPr/>
        <a:lstStyle/>
        <a:p>
          <a:endParaRPr lang="en-GB"/>
        </a:p>
      </dgm:t>
    </dgm:pt>
    <dgm:pt modelId="{30E25371-92D3-49F6-A746-B6D81F1DDA9F}" type="sibTrans" cxnId="{A6792477-E937-4E76-ACB3-C6EFE67E3EA8}">
      <dgm:prSet/>
      <dgm:spPr/>
      <dgm:t>
        <a:bodyPr/>
        <a:lstStyle/>
        <a:p>
          <a:endParaRPr lang="en-GB"/>
        </a:p>
      </dgm:t>
    </dgm:pt>
    <dgm:pt modelId="{5E72D933-B3F3-4E12-ABEC-5A267B24D263}" type="pres">
      <dgm:prSet presAssocID="{04B818F8-FF81-4ED7-8391-4332A03002C9}" presName="Name0" presStyleCnt="0">
        <dgm:presLayoutVars>
          <dgm:dir/>
          <dgm:animLvl val="lvl"/>
          <dgm:resizeHandles/>
        </dgm:presLayoutVars>
      </dgm:prSet>
      <dgm:spPr/>
    </dgm:pt>
    <dgm:pt modelId="{ADC67972-7B40-4C75-B118-703524CEDFF3}" type="pres">
      <dgm:prSet presAssocID="{162A2620-6CC2-4DB6-8171-90C381D3DCB5}" presName="linNode" presStyleCnt="0"/>
      <dgm:spPr/>
    </dgm:pt>
    <dgm:pt modelId="{B678025C-DA6D-43C4-9769-FE19078FA637}" type="pres">
      <dgm:prSet presAssocID="{162A2620-6CC2-4DB6-8171-90C381D3DCB5}" presName="parentShp" presStyleLbl="node1" presStyleIdx="0" presStyleCnt="2">
        <dgm:presLayoutVars>
          <dgm:bulletEnabled val="1"/>
        </dgm:presLayoutVars>
      </dgm:prSet>
      <dgm:spPr/>
    </dgm:pt>
    <dgm:pt modelId="{AD6FE108-0445-4DE7-8AA8-10E98528F492}" type="pres">
      <dgm:prSet presAssocID="{162A2620-6CC2-4DB6-8171-90C381D3DCB5}" presName="childShp" presStyleLbl="bgAccFollowNode1" presStyleIdx="0" presStyleCnt="2">
        <dgm:presLayoutVars>
          <dgm:bulletEnabled val="1"/>
        </dgm:presLayoutVars>
      </dgm:prSet>
      <dgm:spPr/>
    </dgm:pt>
    <dgm:pt modelId="{4A2D29F9-60E9-4CF1-A280-99AAA09895A3}" type="pres">
      <dgm:prSet presAssocID="{EBED4B9F-BEBB-4B42-A9A6-104B24B9CB7D}" presName="spacing" presStyleCnt="0"/>
      <dgm:spPr/>
    </dgm:pt>
    <dgm:pt modelId="{9628A00B-F4FE-4928-9822-ADCA2B0B99AD}" type="pres">
      <dgm:prSet presAssocID="{C6D0F2BE-68E2-4963-B4E9-54FF9731E6FC}" presName="linNode" presStyleCnt="0"/>
      <dgm:spPr/>
    </dgm:pt>
    <dgm:pt modelId="{B61A7ABE-2278-416D-BA13-B4D0C75C73B2}" type="pres">
      <dgm:prSet presAssocID="{C6D0F2BE-68E2-4963-B4E9-54FF9731E6FC}" presName="parentShp" presStyleLbl="node1" presStyleIdx="1" presStyleCnt="2">
        <dgm:presLayoutVars>
          <dgm:bulletEnabled val="1"/>
        </dgm:presLayoutVars>
      </dgm:prSet>
      <dgm:spPr/>
    </dgm:pt>
    <dgm:pt modelId="{E82560B8-EFE2-4A60-A38A-5486297C1C5B}" type="pres">
      <dgm:prSet presAssocID="{C6D0F2BE-68E2-4963-B4E9-54FF9731E6FC}" presName="childShp" presStyleLbl="bgAccFollowNode1" presStyleIdx="1" presStyleCnt="2">
        <dgm:presLayoutVars>
          <dgm:bulletEnabled val="1"/>
        </dgm:presLayoutVars>
      </dgm:prSet>
      <dgm:spPr/>
    </dgm:pt>
  </dgm:ptLst>
  <dgm:cxnLst>
    <dgm:cxn modelId="{A209E309-4F39-489F-BB19-317F5761FAA9}" type="presOf" srcId="{4FE0D8F4-6307-4778-A53D-30340CB7FC8D}" destId="{E82560B8-EFE2-4A60-A38A-5486297C1C5B}" srcOrd="0" destOrd="1" presId="urn:microsoft.com/office/officeart/2005/8/layout/vList6"/>
    <dgm:cxn modelId="{989A6426-3282-45C6-BD6A-3CE98A1A90BC}" type="presOf" srcId="{4B8B72B1-55CE-4ADC-8E7E-6C208EA2E8D8}" destId="{AD6FE108-0445-4DE7-8AA8-10E98528F492}" srcOrd="0" destOrd="1" presId="urn:microsoft.com/office/officeart/2005/8/layout/vList6"/>
    <dgm:cxn modelId="{2E84365E-FD6D-4929-BA03-2EEB41C9F0AF}" srcId="{C6D0F2BE-68E2-4963-B4E9-54FF9731E6FC}" destId="{4FE0D8F4-6307-4778-A53D-30340CB7FC8D}" srcOrd="1" destOrd="0" parTransId="{512E912F-89FD-401A-8D5A-6723221EC51A}" sibTransId="{A4DC937D-999B-4F42-8971-000DDAB5AA01}"/>
    <dgm:cxn modelId="{BC700663-C5F2-47CF-A290-4CF3A5DAA5D4}" type="presOf" srcId="{24433DE3-00D4-4661-A419-34BB09D7D707}" destId="{E82560B8-EFE2-4A60-A38A-5486297C1C5B}" srcOrd="0" destOrd="2" presId="urn:microsoft.com/office/officeart/2005/8/layout/vList6"/>
    <dgm:cxn modelId="{CB8B7C44-8472-4334-A49D-F4FD2C49FDAB}" srcId="{162A2620-6CC2-4DB6-8171-90C381D3DCB5}" destId="{4B8B72B1-55CE-4ADC-8E7E-6C208EA2E8D8}" srcOrd="1" destOrd="0" parTransId="{4E57D190-7F14-495A-9066-85A0B4C120E6}" sibTransId="{A3E50A73-7001-4311-8BEB-995E64FDE7F6}"/>
    <dgm:cxn modelId="{12AA9847-65EA-4F33-BD7B-42B9C7F5D96D}" type="presOf" srcId="{162A2620-6CC2-4DB6-8171-90C381D3DCB5}" destId="{B678025C-DA6D-43C4-9769-FE19078FA637}" srcOrd="0" destOrd="0" presId="urn:microsoft.com/office/officeart/2005/8/layout/vList6"/>
    <dgm:cxn modelId="{A0227D69-ACFE-46E4-8F66-91E6E4A3474D}" type="presOf" srcId="{946F4B6B-E322-467D-8DB1-DFA8260D0EF8}" destId="{AD6FE108-0445-4DE7-8AA8-10E98528F492}" srcOrd="0" destOrd="0" presId="urn:microsoft.com/office/officeart/2005/8/layout/vList6"/>
    <dgm:cxn modelId="{5ECC1F74-FFC3-4030-AA48-4903EF4A86D6}" srcId="{162A2620-6CC2-4DB6-8171-90C381D3DCB5}" destId="{946F4B6B-E322-467D-8DB1-DFA8260D0EF8}" srcOrd="0" destOrd="0" parTransId="{C7864784-C05C-4EDC-B564-6BA6E410850F}" sibTransId="{89836BDA-58B1-4EDE-86F4-E9C539D18BCC}"/>
    <dgm:cxn modelId="{A6792477-E937-4E76-ACB3-C6EFE67E3EA8}" srcId="{C6D0F2BE-68E2-4963-B4E9-54FF9731E6FC}" destId="{24433DE3-00D4-4661-A419-34BB09D7D707}" srcOrd="2" destOrd="0" parTransId="{BD22FDA0-3F67-4931-B7EC-0B2BC9579C8C}" sibTransId="{30E25371-92D3-49F6-A746-B6D81F1DDA9F}"/>
    <dgm:cxn modelId="{58F3EF83-C3D3-497A-AA21-AFAEC7DC7E1E}" type="presOf" srcId="{C6D0F2BE-68E2-4963-B4E9-54FF9731E6FC}" destId="{B61A7ABE-2278-416D-BA13-B4D0C75C73B2}" srcOrd="0" destOrd="0" presId="urn:microsoft.com/office/officeart/2005/8/layout/vList6"/>
    <dgm:cxn modelId="{301B3C91-C432-49CF-A440-6DA88BB9FC30}" type="presOf" srcId="{04B818F8-FF81-4ED7-8391-4332A03002C9}" destId="{5E72D933-B3F3-4E12-ABEC-5A267B24D263}" srcOrd="0" destOrd="0" presId="urn:microsoft.com/office/officeart/2005/8/layout/vList6"/>
    <dgm:cxn modelId="{F0801D94-6E67-46EC-AE14-8D019D3D47EA}" srcId="{C6D0F2BE-68E2-4963-B4E9-54FF9731E6FC}" destId="{14E5585C-346B-4DC6-AD46-5BCFD0232F06}" srcOrd="0" destOrd="0" parTransId="{0C664358-2F7A-44F4-B91C-58DEC6A4522C}" sibTransId="{17A67DA2-13CE-4329-9430-A3DFF6A95878}"/>
    <dgm:cxn modelId="{5DDA59C9-3BE4-444F-B7FC-C9BD5225A705}" srcId="{162A2620-6CC2-4DB6-8171-90C381D3DCB5}" destId="{10654185-DFBE-425E-89E7-52D0254E0AFA}" srcOrd="2" destOrd="0" parTransId="{C5CD340D-5D2F-42B4-A179-86B76915D6A2}" sibTransId="{2C7E1CFE-93A7-4E6D-8568-7EC94CB615E6}"/>
    <dgm:cxn modelId="{E6B975E0-7CB4-4C7E-9794-C11620D02AD2}" srcId="{04B818F8-FF81-4ED7-8391-4332A03002C9}" destId="{C6D0F2BE-68E2-4963-B4E9-54FF9731E6FC}" srcOrd="1" destOrd="0" parTransId="{94122458-4D54-4BE4-99FB-474705A3257F}" sibTransId="{88FF485E-FD15-46C4-808B-579398F9BDB9}"/>
    <dgm:cxn modelId="{85D909E7-21D5-4342-9650-F15F12706AD0}" type="presOf" srcId="{14E5585C-346B-4DC6-AD46-5BCFD0232F06}" destId="{E82560B8-EFE2-4A60-A38A-5486297C1C5B}" srcOrd="0" destOrd="0" presId="urn:microsoft.com/office/officeart/2005/8/layout/vList6"/>
    <dgm:cxn modelId="{40F2F1EB-E3C5-42E4-9715-6D4564C3E3B1}" type="presOf" srcId="{10654185-DFBE-425E-89E7-52D0254E0AFA}" destId="{AD6FE108-0445-4DE7-8AA8-10E98528F492}" srcOrd="0" destOrd="2" presId="urn:microsoft.com/office/officeart/2005/8/layout/vList6"/>
    <dgm:cxn modelId="{2EE7DEF3-64C2-46CA-8862-FC968019C6DD}" srcId="{04B818F8-FF81-4ED7-8391-4332A03002C9}" destId="{162A2620-6CC2-4DB6-8171-90C381D3DCB5}" srcOrd="0" destOrd="0" parTransId="{4E4F19A1-ADA9-4DE1-90FA-673C17C93D30}" sibTransId="{EBED4B9F-BEBB-4B42-A9A6-104B24B9CB7D}"/>
    <dgm:cxn modelId="{50C2824C-8495-4FB2-9A3B-4219F6C1823B}" type="presParOf" srcId="{5E72D933-B3F3-4E12-ABEC-5A267B24D263}" destId="{ADC67972-7B40-4C75-B118-703524CEDFF3}" srcOrd="0" destOrd="0" presId="urn:microsoft.com/office/officeart/2005/8/layout/vList6"/>
    <dgm:cxn modelId="{47F880FC-6AD8-48B1-960E-BD3C02F62BC2}" type="presParOf" srcId="{ADC67972-7B40-4C75-B118-703524CEDFF3}" destId="{B678025C-DA6D-43C4-9769-FE19078FA637}" srcOrd="0" destOrd="0" presId="urn:microsoft.com/office/officeart/2005/8/layout/vList6"/>
    <dgm:cxn modelId="{7F277A51-FCF8-44FC-ACF3-147FE62A05F2}" type="presParOf" srcId="{ADC67972-7B40-4C75-B118-703524CEDFF3}" destId="{AD6FE108-0445-4DE7-8AA8-10E98528F492}" srcOrd="1" destOrd="0" presId="urn:microsoft.com/office/officeart/2005/8/layout/vList6"/>
    <dgm:cxn modelId="{4E704F08-14ED-4422-9180-87FE6019CF35}" type="presParOf" srcId="{5E72D933-B3F3-4E12-ABEC-5A267B24D263}" destId="{4A2D29F9-60E9-4CF1-A280-99AAA09895A3}" srcOrd="1" destOrd="0" presId="urn:microsoft.com/office/officeart/2005/8/layout/vList6"/>
    <dgm:cxn modelId="{7B1D6727-4BDE-49F3-8E83-FB18A7AE6153}" type="presParOf" srcId="{5E72D933-B3F3-4E12-ABEC-5A267B24D263}" destId="{9628A00B-F4FE-4928-9822-ADCA2B0B99AD}" srcOrd="2" destOrd="0" presId="urn:microsoft.com/office/officeart/2005/8/layout/vList6"/>
    <dgm:cxn modelId="{4A8D0181-899F-4C8E-9136-737901C2BEDB}" type="presParOf" srcId="{9628A00B-F4FE-4928-9822-ADCA2B0B99AD}" destId="{B61A7ABE-2278-416D-BA13-B4D0C75C73B2}" srcOrd="0" destOrd="0" presId="urn:microsoft.com/office/officeart/2005/8/layout/vList6"/>
    <dgm:cxn modelId="{9D12EF5C-F544-4F62-ABD6-FDB64FBB2DFD}" type="presParOf" srcId="{9628A00B-F4FE-4928-9822-ADCA2B0B99AD}" destId="{E82560B8-EFE2-4A60-A38A-5486297C1C5B}"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4B818F8-FF81-4ED7-8391-4332A03002C9}" type="doc">
      <dgm:prSet loTypeId="urn:microsoft.com/office/officeart/2005/8/layout/vList6" loCatId="list" qsTypeId="urn:microsoft.com/office/officeart/2005/8/quickstyle/simple1" qsCatId="simple" csTypeId="urn:microsoft.com/office/officeart/2005/8/colors/accent1_2" csCatId="accent1" phldr="1"/>
      <dgm:spPr/>
      <dgm:t>
        <a:bodyPr/>
        <a:lstStyle/>
        <a:p>
          <a:endParaRPr lang="en-GB"/>
        </a:p>
      </dgm:t>
    </dgm:pt>
    <dgm:pt modelId="{162A2620-6CC2-4DB6-8171-90C381D3DCB5}">
      <dgm:prSet phldrT="[Text]" custT="1"/>
      <dgm:spPr/>
      <dgm:t>
        <a:bodyPr/>
        <a:lstStyle/>
        <a:p>
          <a:r>
            <a:rPr lang="en-GB" sz="4400" dirty="0"/>
            <a:t>📄 In your project</a:t>
          </a:r>
        </a:p>
      </dgm:t>
    </dgm:pt>
    <dgm:pt modelId="{4E4F19A1-ADA9-4DE1-90FA-673C17C93D30}" type="parTrans" cxnId="{2EE7DEF3-64C2-46CA-8862-FC968019C6DD}">
      <dgm:prSet/>
      <dgm:spPr/>
      <dgm:t>
        <a:bodyPr/>
        <a:lstStyle/>
        <a:p>
          <a:endParaRPr lang="en-GB"/>
        </a:p>
      </dgm:t>
    </dgm:pt>
    <dgm:pt modelId="{EBED4B9F-BEBB-4B42-A9A6-104B24B9CB7D}" type="sibTrans" cxnId="{2EE7DEF3-64C2-46CA-8862-FC968019C6DD}">
      <dgm:prSet/>
      <dgm:spPr/>
      <dgm:t>
        <a:bodyPr/>
        <a:lstStyle/>
        <a:p>
          <a:endParaRPr lang="en-GB"/>
        </a:p>
      </dgm:t>
    </dgm:pt>
    <dgm:pt modelId="{946F4B6B-E322-467D-8DB1-DFA8260D0EF8}">
      <dgm:prSet phldrT="[Text]" custT="1"/>
      <dgm:spPr/>
      <dgm:t>
        <a:bodyPr/>
        <a:lstStyle/>
        <a:p>
          <a:r>
            <a:rPr lang="en-GB" sz="1400" dirty="0"/>
            <a:t>2️⃣ 📈 Would your project and its business use benefit from real-time insights, such as IoT sensor data, fraud detection, contact centres, sales, or live monitoring of data sources of any kind?</a:t>
          </a:r>
        </a:p>
      </dgm:t>
    </dgm:pt>
    <dgm:pt modelId="{C7864784-C05C-4EDC-B564-6BA6E410850F}" type="parTrans" cxnId="{5ECC1F74-FFC3-4030-AA48-4903EF4A86D6}">
      <dgm:prSet/>
      <dgm:spPr/>
      <dgm:t>
        <a:bodyPr/>
        <a:lstStyle/>
        <a:p>
          <a:endParaRPr lang="en-GB"/>
        </a:p>
      </dgm:t>
    </dgm:pt>
    <dgm:pt modelId="{89836BDA-58B1-4EDE-86F4-E9C539D18BCC}" type="sibTrans" cxnId="{5ECC1F74-FFC3-4030-AA48-4903EF4A86D6}">
      <dgm:prSet/>
      <dgm:spPr/>
      <dgm:t>
        <a:bodyPr/>
        <a:lstStyle/>
        <a:p>
          <a:endParaRPr lang="en-GB"/>
        </a:p>
      </dgm:t>
    </dgm:pt>
    <dgm:pt modelId="{C6D0F2BE-68E2-4963-B4E9-54FF9731E6FC}">
      <dgm:prSet phldrT="[Text]" custT="1"/>
      <dgm:spPr/>
      <dgm:t>
        <a:bodyPr/>
        <a:lstStyle/>
        <a:p>
          <a:r>
            <a:rPr lang="en-GB" sz="4400" dirty="0"/>
            <a:t>🏢 In your organisation</a:t>
          </a:r>
        </a:p>
      </dgm:t>
    </dgm:pt>
    <dgm:pt modelId="{94122458-4D54-4BE4-99FB-474705A3257F}" type="parTrans" cxnId="{E6B975E0-7CB4-4C7E-9794-C11620D02AD2}">
      <dgm:prSet/>
      <dgm:spPr/>
      <dgm:t>
        <a:bodyPr/>
        <a:lstStyle/>
        <a:p>
          <a:endParaRPr lang="en-GB"/>
        </a:p>
      </dgm:t>
    </dgm:pt>
    <dgm:pt modelId="{88FF485E-FD15-46C4-808B-579398F9BDB9}" type="sibTrans" cxnId="{E6B975E0-7CB4-4C7E-9794-C11620D02AD2}">
      <dgm:prSet/>
      <dgm:spPr/>
      <dgm:t>
        <a:bodyPr/>
        <a:lstStyle/>
        <a:p>
          <a:endParaRPr lang="en-GB"/>
        </a:p>
      </dgm:t>
    </dgm:pt>
    <dgm:pt modelId="{14E5585C-346B-4DC6-AD46-5BCFD0232F06}">
      <dgm:prSet phldrT="[Text]" custT="1"/>
      <dgm:spPr/>
      <dgm:t>
        <a:bodyPr/>
        <a:lstStyle/>
        <a:p>
          <a:r>
            <a:rPr lang="en-GB" sz="1400" dirty="0"/>
            <a:t>1️⃣ ☁️ Does your organisation use streaming frameworks already or is testing them or has plans to use them (e.g., Kinesis, Kafka, Azure Streaming Analytics)?</a:t>
          </a:r>
        </a:p>
      </dgm:t>
    </dgm:pt>
    <dgm:pt modelId="{0C664358-2F7A-44F4-B91C-58DEC6A4522C}" type="parTrans" cxnId="{F0801D94-6E67-46EC-AE14-8D019D3D47EA}">
      <dgm:prSet/>
      <dgm:spPr/>
      <dgm:t>
        <a:bodyPr/>
        <a:lstStyle/>
        <a:p>
          <a:endParaRPr lang="en-GB"/>
        </a:p>
      </dgm:t>
    </dgm:pt>
    <dgm:pt modelId="{17A67DA2-13CE-4329-9430-A3DFF6A95878}" type="sibTrans" cxnId="{F0801D94-6E67-46EC-AE14-8D019D3D47EA}">
      <dgm:prSet/>
      <dgm:spPr/>
      <dgm:t>
        <a:bodyPr/>
        <a:lstStyle/>
        <a:p>
          <a:endParaRPr lang="en-GB"/>
        </a:p>
      </dgm:t>
    </dgm:pt>
    <dgm:pt modelId="{B9EBF1A7-6CA7-4DD3-B8E1-F6FD3C0DDD77}">
      <dgm:prSet phldrT="[Text]" custT="1"/>
      <dgm:spPr/>
      <dgm:t>
        <a:bodyPr/>
        <a:lstStyle/>
        <a:p>
          <a:r>
            <a:rPr lang="en-GB" sz="1400" dirty="0"/>
            <a:t>3️⃣ 🔁 Could streaming enhance batch processing in your pipeline? For example, by providing immediate updates to real-time dashboards, while batch processing handles larger-scale aggregations and historical data summarisation? Even if only in theory?</a:t>
          </a:r>
        </a:p>
      </dgm:t>
    </dgm:pt>
    <dgm:pt modelId="{00199BB7-24DE-4564-9FDA-70258D8BB4E2}" type="parTrans" cxnId="{1C7304AD-6EC5-4F18-9362-E1975C151F29}">
      <dgm:prSet/>
      <dgm:spPr/>
      <dgm:t>
        <a:bodyPr/>
        <a:lstStyle/>
        <a:p>
          <a:endParaRPr lang="en-GB"/>
        </a:p>
      </dgm:t>
    </dgm:pt>
    <dgm:pt modelId="{16479CA2-196A-45D3-9445-B25E2EA1663A}" type="sibTrans" cxnId="{1C7304AD-6EC5-4F18-9362-E1975C151F29}">
      <dgm:prSet/>
      <dgm:spPr/>
      <dgm:t>
        <a:bodyPr/>
        <a:lstStyle/>
        <a:p>
          <a:endParaRPr lang="en-GB"/>
        </a:p>
      </dgm:t>
    </dgm:pt>
    <dgm:pt modelId="{E193B75B-CF0B-4F19-94AD-019135119E7C}">
      <dgm:prSet phldrT="[Text]" custT="1"/>
      <dgm:spPr/>
      <dgm:t>
        <a:bodyPr/>
        <a:lstStyle/>
        <a:p>
          <a:endParaRPr lang="en-GB" sz="1400" dirty="0"/>
        </a:p>
      </dgm:t>
    </dgm:pt>
    <dgm:pt modelId="{577D8B05-355A-4808-BCA4-18DF493DCCB3}" type="parTrans" cxnId="{68083EB9-F741-4F3A-AEA6-435B780FAED5}">
      <dgm:prSet/>
      <dgm:spPr/>
      <dgm:t>
        <a:bodyPr/>
        <a:lstStyle/>
        <a:p>
          <a:endParaRPr lang="en-GB"/>
        </a:p>
      </dgm:t>
    </dgm:pt>
    <dgm:pt modelId="{5CCBF84C-DBFB-4AC2-BD18-4B56229B9D8B}" type="sibTrans" cxnId="{68083EB9-F741-4F3A-AEA6-435B780FAED5}">
      <dgm:prSet/>
      <dgm:spPr/>
      <dgm:t>
        <a:bodyPr/>
        <a:lstStyle/>
        <a:p>
          <a:endParaRPr lang="en-GB"/>
        </a:p>
      </dgm:t>
    </dgm:pt>
    <dgm:pt modelId="{932BF9BA-BCF6-4E4C-B98C-ECCDCF2FF670}">
      <dgm:prSet phldrT="[Text]" custT="1"/>
      <dgm:spPr/>
      <dgm:t>
        <a:bodyPr/>
        <a:lstStyle/>
        <a:p>
          <a:r>
            <a:rPr lang="en-GB" sz="1400" dirty="0"/>
            <a:t>1️⃣✨ Is streaming already implemented in your project, or are you testing it as a proof of concept to gauge its potential?</a:t>
          </a:r>
        </a:p>
      </dgm:t>
    </dgm:pt>
    <dgm:pt modelId="{29F2CCB1-2258-46CF-A5EF-02A5BE7AE50F}" type="parTrans" cxnId="{45AD1800-0652-412A-A15E-D4AEB1338956}">
      <dgm:prSet/>
      <dgm:spPr/>
      <dgm:t>
        <a:bodyPr/>
        <a:lstStyle/>
        <a:p>
          <a:endParaRPr lang="en-GB"/>
        </a:p>
      </dgm:t>
    </dgm:pt>
    <dgm:pt modelId="{A8D50A73-1C28-4194-8A00-66C878BD7005}" type="sibTrans" cxnId="{45AD1800-0652-412A-A15E-D4AEB1338956}">
      <dgm:prSet/>
      <dgm:spPr/>
      <dgm:t>
        <a:bodyPr/>
        <a:lstStyle/>
        <a:p>
          <a:endParaRPr lang="en-GB"/>
        </a:p>
      </dgm:t>
    </dgm:pt>
    <dgm:pt modelId="{4BB989B9-C4C0-4F9C-A2AA-76C6BA6A2A5A}">
      <dgm:prSet phldrT="[Text]" custT="1"/>
      <dgm:spPr/>
      <dgm:t>
        <a:bodyPr/>
        <a:lstStyle/>
        <a:p>
          <a:r>
            <a:rPr lang="en-GB" sz="1400" dirty="0"/>
            <a:t>2️⃣ 🏢 If your organisation doesn’t use streaming what real-time scenarios could benefit from it?</a:t>
          </a:r>
        </a:p>
      </dgm:t>
    </dgm:pt>
    <dgm:pt modelId="{78FE0DA9-06B4-48C4-A59C-5EE5DAF1E35F}" type="parTrans" cxnId="{B21CE3A1-E860-432D-AEF6-D17D85AC8614}">
      <dgm:prSet/>
      <dgm:spPr/>
      <dgm:t>
        <a:bodyPr/>
        <a:lstStyle/>
        <a:p>
          <a:endParaRPr lang="en-GB"/>
        </a:p>
      </dgm:t>
    </dgm:pt>
    <dgm:pt modelId="{67BF3C0F-EC43-458B-A4ED-8CE76F01E95E}" type="sibTrans" cxnId="{B21CE3A1-E860-432D-AEF6-D17D85AC8614}">
      <dgm:prSet/>
      <dgm:spPr/>
      <dgm:t>
        <a:bodyPr/>
        <a:lstStyle/>
        <a:p>
          <a:endParaRPr lang="en-GB"/>
        </a:p>
      </dgm:t>
    </dgm:pt>
    <dgm:pt modelId="{BA07A6A7-C2F3-40EF-A8D7-AE67706A662C}">
      <dgm:prSet phldrT="[Text]" custT="1"/>
      <dgm:spPr/>
      <dgm:t>
        <a:bodyPr/>
        <a:lstStyle/>
        <a:p>
          <a:endParaRPr lang="en-GB" sz="1400" dirty="0"/>
        </a:p>
      </dgm:t>
    </dgm:pt>
    <dgm:pt modelId="{F8A7008D-4EC5-4F1E-9673-C4478F1DF718}" type="parTrans" cxnId="{20C964EF-56A9-4615-8FB7-6FFB7FD93FFB}">
      <dgm:prSet/>
      <dgm:spPr/>
      <dgm:t>
        <a:bodyPr/>
        <a:lstStyle/>
        <a:p>
          <a:endParaRPr lang="en-GB"/>
        </a:p>
      </dgm:t>
    </dgm:pt>
    <dgm:pt modelId="{74F16BB2-EA01-401C-952B-2C9205E56820}" type="sibTrans" cxnId="{20C964EF-56A9-4615-8FB7-6FFB7FD93FFB}">
      <dgm:prSet/>
      <dgm:spPr/>
      <dgm:t>
        <a:bodyPr/>
        <a:lstStyle/>
        <a:p>
          <a:endParaRPr lang="en-GB"/>
        </a:p>
      </dgm:t>
    </dgm:pt>
    <dgm:pt modelId="{0CB61D5A-41C3-4D74-93B1-B2B106403613}">
      <dgm:prSet phldrT="[Text]" custT="1"/>
      <dgm:spPr/>
      <dgm:t>
        <a:bodyPr/>
        <a:lstStyle/>
        <a:p>
          <a:r>
            <a:rPr lang="en-GB" sz="1400" dirty="0"/>
            <a:t>3️⃣ ⚠️ What challenges might your organisation face in adopting streaming (e.g., cost, skill gaps, infrastructure limitations)?</a:t>
          </a:r>
        </a:p>
      </dgm:t>
    </dgm:pt>
    <dgm:pt modelId="{2552C31B-71EF-431E-9461-F684B714FBA1}" type="parTrans" cxnId="{AB36C1ED-3A61-40BD-9E4B-33A9046D64DF}">
      <dgm:prSet/>
      <dgm:spPr/>
      <dgm:t>
        <a:bodyPr/>
        <a:lstStyle/>
        <a:p>
          <a:endParaRPr lang="en-GB"/>
        </a:p>
      </dgm:t>
    </dgm:pt>
    <dgm:pt modelId="{4DA6E6F5-BB45-4004-9E52-E37C545BEE7C}" type="sibTrans" cxnId="{AB36C1ED-3A61-40BD-9E4B-33A9046D64DF}">
      <dgm:prSet/>
      <dgm:spPr/>
      <dgm:t>
        <a:bodyPr/>
        <a:lstStyle/>
        <a:p>
          <a:endParaRPr lang="en-GB"/>
        </a:p>
      </dgm:t>
    </dgm:pt>
    <dgm:pt modelId="{5E72D933-B3F3-4E12-ABEC-5A267B24D263}" type="pres">
      <dgm:prSet presAssocID="{04B818F8-FF81-4ED7-8391-4332A03002C9}" presName="Name0" presStyleCnt="0">
        <dgm:presLayoutVars>
          <dgm:dir/>
          <dgm:animLvl val="lvl"/>
          <dgm:resizeHandles/>
        </dgm:presLayoutVars>
      </dgm:prSet>
      <dgm:spPr/>
    </dgm:pt>
    <dgm:pt modelId="{ADC67972-7B40-4C75-B118-703524CEDFF3}" type="pres">
      <dgm:prSet presAssocID="{162A2620-6CC2-4DB6-8171-90C381D3DCB5}" presName="linNode" presStyleCnt="0"/>
      <dgm:spPr/>
    </dgm:pt>
    <dgm:pt modelId="{B678025C-DA6D-43C4-9769-FE19078FA637}" type="pres">
      <dgm:prSet presAssocID="{162A2620-6CC2-4DB6-8171-90C381D3DCB5}" presName="parentShp" presStyleLbl="node1" presStyleIdx="0" presStyleCnt="2">
        <dgm:presLayoutVars>
          <dgm:bulletEnabled val="1"/>
        </dgm:presLayoutVars>
      </dgm:prSet>
      <dgm:spPr/>
    </dgm:pt>
    <dgm:pt modelId="{AD6FE108-0445-4DE7-8AA8-10E98528F492}" type="pres">
      <dgm:prSet presAssocID="{162A2620-6CC2-4DB6-8171-90C381D3DCB5}" presName="childShp" presStyleLbl="bgAccFollowNode1" presStyleIdx="0" presStyleCnt="2" custScaleY="132551">
        <dgm:presLayoutVars>
          <dgm:bulletEnabled val="1"/>
        </dgm:presLayoutVars>
      </dgm:prSet>
      <dgm:spPr/>
    </dgm:pt>
    <dgm:pt modelId="{4A2D29F9-60E9-4CF1-A280-99AAA09895A3}" type="pres">
      <dgm:prSet presAssocID="{EBED4B9F-BEBB-4B42-A9A6-104B24B9CB7D}" presName="spacing" presStyleCnt="0"/>
      <dgm:spPr/>
    </dgm:pt>
    <dgm:pt modelId="{9628A00B-F4FE-4928-9822-ADCA2B0B99AD}" type="pres">
      <dgm:prSet presAssocID="{C6D0F2BE-68E2-4963-B4E9-54FF9731E6FC}" presName="linNode" presStyleCnt="0"/>
      <dgm:spPr/>
    </dgm:pt>
    <dgm:pt modelId="{B61A7ABE-2278-416D-BA13-B4D0C75C73B2}" type="pres">
      <dgm:prSet presAssocID="{C6D0F2BE-68E2-4963-B4E9-54FF9731E6FC}" presName="parentShp" presStyleLbl="node1" presStyleIdx="1" presStyleCnt="2">
        <dgm:presLayoutVars>
          <dgm:bulletEnabled val="1"/>
        </dgm:presLayoutVars>
      </dgm:prSet>
      <dgm:spPr/>
    </dgm:pt>
    <dgm:pt modelId="{E82560B8-EFE2-4A60-A38A-5486297C1C5B}" type="pres">
      <dgm:prSet presAssocID="{C6D0F2BE-68E2-4963-B4E9-54FF9731E6FC}" presName="childShp" presStyleLbl="bgAccFollowNode1" presStyleIdx="1" presStyleCnt="2" custScaleY="122040">
        <dgm:presLayoutVars>
          <dgm:bulletEnabled val="1"/>
        </dgm:presLayoutVars>
      </dgm:prSet>
      <dgm:spPr/>
    </dgm:pt>
  </dgm:ptLst>
  <dgm:cxnLst>
    <dgm:cxn modelId="{45AD1800-0652-412A-A15E-D4AEB1338956}" srcId="{162A2620-6CC2-4DB6-8171-90C381D3DCB5}" destId="{932BF9BA-BCF6-4E4C-B98C-ECCDCF2FF670}" srcOrd="0" destOrd="0" parTransId="{29F2CCB1-2258-46CF-A5EF-02A5BE7AE50F}" sibTransId="{A8D50A73-1C28-4194-8A00-66C878BD7005}"/>
    <dgm:cxn modelId="{12AA9847-65EA-4F33-BD7B-42B9C7F5D96D}" type="presOf" srcId="{162A2620-6CC2-4DB6-8171-90C381D3DCB5}" destId="{B678025C-DA6D-43C4-9769-FE19078FA637}" srcOrd="0" destOrd="0" presId="urn:microsoft.com/office/officeart/2005/8/layout/vList6"/>
    <dgm:cxn modelId="{A0227D69-ACFE-46E4-8F66-91E6E4A3474D}" type="presOf" srcId="{946F4B6B-E322-467D-8DB1-DFA8260D0EF8}" destId="{AD6FE108-0445-4DE7-8AA8-10E98528F492}" srcOrd="0" destOrd="1" presId="urn:microsoft.com/office/officeart/2005/8/layout/vList6"/>
    <dgm:cxn modelId="{1368D96A-139B-487A-8B3B-9C0D5D1927CD}" type="presOf" srcId="{E193B75B-CF0B-4F19-94AD-019135119E7C}" destId="{E82560B8-EFE2-4A60-A38A-5486297C1C5B}" srcOrd="0" destOrd="4" presId="urn:microsoft.com/office/officeart/2005/8/layout/vList6"/>
    <dgm:cxn modelId="{0A41586E-ECA3-4EF8-8CA1-099EAF1C1370}" type="presOf" srcId="{932BF9BA-BCF6-4E4C-B98C-ECCDCF2FF670}" destId="{AD6FE108-0445-4DE7-8AA8-10E98528F492}" srcOrd="0" destOrd="0" presId="urn:microsoft.com/office/officeart/2005/8/layout/vList6"/>
    <dgm:cxn modelId="{5ECC1F74-FFC3-4030-AA48-4903EF4A86D6}" srcId="{162A2620-6CC2-4DB6-8171-90C381D3DCB5}" destId="{946F4B6B-E322-467D-8DB1-DFA8260D0EF8}" srcOrd="1" destOrd="0" parTransId="{C7864784-C05C-4EDC-B564-6BA6E410850F}" sibTransId="{89836BDA-58B1-4EDE-86F4-E9C539D18BCC}"/>
    <dgm:cxn modelId="{30724D7D-0583-4F0A-A0FC-0A7B0C506383}" type="presOf" srcId="{B9EBF1A7-6CA7-4DD3-B8E1-F6FD3C0DDD77}" destId="{AD6FE108-0445-4DE7-8AA8-10E98528F492}" srcOrd="0" destOrd="2" presId="urn:microsoft.com/office/officeart/2005/8/layout/vList6"/>
    <dgm:cxn modelId="{58F3EF83-C3D3-497A-AA21-AFAEC7DC7E1E}" type="presOf" srcId="{C6D0F2BE-68E2-4963-B4E9-54FF9731E6FC}" destId="{B61A7ABE-2278-416D-BA13-B4D0C75C73B2}" srcOrd="0" destOrd="0" presId="urn:microsoft.com/office/officeart/2005/8/layout/vList6"/>
    <dgm:cxn modelId="{301B3C91-C432-49CF-A440-6DA88BB9FC30}" type="presOf" srcId="{04B818F8-FF81-4ED7-8391-4332A03002C9}" destId="{5E72D933-B3F3-4E12-ABEC-5A267B24D263}" srcOrd="0" destOrd="0" presId="urn:microsoft.com/office/officeart/2005/8/layout/vList6"/>
    <dgm:cxn modelId="{F0801D94-6E67-46EC-AE14-8D019D3D47EA}" srcId="{C6D0F2BE-68E2-4963-B4E9-54FF9731E6FC}" destId="{14E5585C-346B-4DC6-AD46-5BCFD0232F06}" srcOrd="0" destOrd="0" parTransId="{0C664358-2F7A-44F4-B91C-58DEC6A4522C}" sibTransId="{17A67DA2-13CE-4329-9430-A3DFF6A95878}"/>
    <dgm:cxn modelId="{2BF50A97-8A22-44F1-A372-37F6302DBD36}" type="presOf" srcId="{BA07A6A7-C2F3-40EF-A8D7-AE67706A662C}" destId="{E82560B8-EFE2-4A60-A38A-5486297C1C5B}" srcOrd="0" destOrd="3" presId="urn:microsoft.com/office/officeart/2005/8/layout/vList6"/>
    <dgm:cxn modelId="{B21CE3A1-E860-432D-AEF6-D17D85AC8614}" srcId="{C6D0F2BE-68E2-4963-B4E9-54FF9731E6FC}" destId="{4BB989B9-C4C0-4F9C-A2AA-76C6BA6A2A5A}" srcOrd="1" destOrd="0" parTransId="{78FE0DA9-06B4-48C4-A59C-5EE5DAF1E35F}" sibTransId="{67BF3C0F-EC43-458B-A4ED-8CE76F01E95E}"/>
    <dgm:cxn modelId="{1C7304AD-6EC5-4F18-9362-E1975C151F29}" srcId="{162A2620-6CC2-4DB6-8171-90C381D3DCB5}" destId="{B9EBF1A7-6CA7-4DD3-B8E1-F6FD3C0DDD77}" srcOrd="2" destOrd="0" parTransId="{00199BB7-24DE-4564-9FDA-70258D8BB4E2}" sibTransId="{16479CA2-196A-45D3-9445-B25E2EA1663A}"/>
    <dgm:cxn modelId="{68083EB9-F741-4F3A-AEA6-435B780FAED5}" srcId="{C6D0F2BE-68E2-4963-B4E9-54FF9731E6FC}" destId="{E193B75B-CF0B-4F19-94AD-019135119E7C}" srcOrd="4" destOrd="0" parTransId="{577D8B05-355A-4808-BCA4-18DF493DCCB3}" sibTransId="{5CCBF84C-DBFB-4AC2-BD18-4B56229B9D8B}"/>
    <dgm:cxn modelId="{41E2A7B9-38D1-4584-AB17-579E95159E0F}" type="presOf" srcId="{4BB989B9-C4C0-4F9C-A2AA-76C6BA6A2A5A}" destId="{E82560B8-EFE2-4A60-A38A-5486297C1C5B}" srcOrd="0" destOrd="1" presId="urn:microsoft.com/office/officeart/2005/8/layout/vList6"/>
    <dgm:cxn modelId="{E6B975E0-7CB4-4C7E-9794-C11620D02AD2}" srcId="{04B818F8-FF81-4ED7-8391-4332A03002C9}" destId="{C6D0F2BE-68E2-4963-B4E9-54FF9731E6FC}" srcOrd="1" destOrd="0" parTransId="{94122458-4D54-4BE4-99FB-474705A3257F}" sibTransId="{88FF485E-FD15-46C4-808B-579398F9BDB9}"/>
    <dgm:cxn modelId="{85D909E7-21D5-4342-9650-F15F12706AD0}" type="presOf" srcId="{14E5585C-346B-4DC6-AD46-5BCFD0232F06}" destId="{E82560B8-EFE2-4A60-A38A-5486297C1C5B}" srcOrd="0" destOrd="0" presId="urn:microsoft.com/office/officeart/2005/8/layout/vList6"/>
    <dgm:cxn modelId="{AB36C1ED-3A61-40BD-9E4B-33A9046D64DF}" srcId="{C6D0F2BE-68E2-4963-B4E9-54FF9731E6FC}" destId="{0CB61D5A-41C3-4D74-93B1-B2B106403613}" srcOrd="2" destOrd="0" parTransId="{2552C31B-71EF-431E-9461-F684B714FBA1}" sibTransId="{4DA6E6F5-BB45-4004-9E52-E37C545BEE7C}"/>
    <dgm:cxn modelId="{20C964EF-56A9-4615-8FB7-6FFB7FD93FFB}" srcId="{C6D0F2BE-68E2-4963-B4E9-54FF9731E6FC}" destId="{BA07A6A7-C2F3-40EF-A8D7-AE67706A662C}" srcOrd="3" destOrd="0" parTransId="{F8A7008D-4EC5-4F1E-9673-C4478F1DF718}" sibTransId="{74F16BB2-EA01-401C-952B-2C9205E56820}"/>
    <dgm:cxn modelId="{2EE7DEF3-64C2-46CA-8862-FC968019C6DD}" srcId="{04B818F8-FF81-4ED7-8391-4332A03002C9}" destId="{162A2620-6CC2-4DB6-8171-90C381D3DCB5}" srcOrd="0" destOrd="0" parTransId="{4E4F19A1-ADA9-4DE1-90FA-673C17C93D30}" sibTransId="{EBED4B9F-BEBB-4B42-A9A6-104B24B9CB7D}"/>
    <dgm:cxn modelId="{110D37FE-052D-4632-9099-51CD79FD8211}" type="presOf" srcId="{0CB61D5A-41C3-4D74-93B1-B2B106403613}" destId="{E82560B8-EFE2-4A60-A38A-5486297C1C5B}" srcOrd="0" destOrd="2" presId="urn:microsoft.com/office/officeart/2005/8/layout/vList6"/>
    <dgm:cxn modelId="{50C2824C-8495-4FB2-9A3B-4219F6C1823B}" type="presParOf" srcId="{5E72D933-B3F3-4E12-ABEC-5A267B24D263}" destId="{ADC67972-7B40-4C75-B118-703524CEDFF3}" srcOrd="0" destOrd="0" presId="urn:microsoft.com/office/officeart/2005/8/layout/vList6"/>
    <dgm:cxn modelId="{47F880FC-6AD8-48B1-960E-BD3C02F62BC2}" type="presParOf" srcId="{ADC67972-7B40-4C75-B118-703524CEDFF3}" destId="{B678025C-DA6D-43C4-9769-FE19078FA637}" srcOrd="0" destOrd="0" presId="urn:microsoft.com/office/officeart/2005/8/layout/vList6"/>
    <dgm:cxn modelId="{7F277A51-FCF8-44FC-ACF3-147FE62A05F2}" type="presParOf" srcId="{ADC67972-7B40-4C75-B118-703524CEDFF3}" destId="{AD6FE108-0445-4DE7-8AA8-10E98528F492}" srcOrd="1" destOrd="0" presId="urn:microsoft.com/office/officeart/2005/8/layout/vList6"/>
    <dgm:cxn modelId="{4E704F08-14ED-4422-9180-87FE6019CF35}" type="presParOf" srcId="{5E72D933-B3F3-4E12-ABEC-5A267B24D263}" destId="{4A2D29F9-60E9-4CF1-A280-99AAA09895A3}" srcOrd="1" destOrd="0" presId="urn:microsoft.com/office/officeart/2005/8/layout/vList6"/>
    <dgm:cxn modelId="{7B1D6727-4BDE-49F3-8E83-FB18A7AE6153}" type="presParOf" srcId="{5E72D933-B3F3-4E12-ABEC-5A267B24D263}" destId="{9628A00B-F4FE-4928-9822-ADCA2B0B99AD}" srcOrd="2" destOrd="0" presId="urn:microsoft.com/office/officeart/2005/8/layout/vList6"/>
    <dgm:cxn modelId="{4A8D0181-899F-4C8E-9136-737901C2BEDB}" type="presParOf" srcId="{9628A00B-F4FE-4928-9822-ADCA2B0B99AD}" destId="{B61A7ABE-2278-416D-BA13-B4D0C75C73B2}" srcOrd="0" destOrd="0" presId="urn:microsoft.com/office/officeart/2005/8/layout/vList6"/>
    <dgm:cxn modelId="{9D12EF5C-F544-4F62-ABD6-FDB64FBB2DFD}" type="presParOf" srcId="{9628A00B-F4FE-4928-9822-ADCA2B0B99AD}" destId="{E82560B8-EFE2-4A60-A38A-5486297C1C5B}" srcOrd="1" destOrd="0" presId="urn:microsoft.com/office/officeart/2005/8/layout/vList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6FE108-0445-4DE7-8AA8-10E98528F492}">
      <dsp:nvSpPr>
        <dsp:cNvPr id="0" name=""/>
        <dsp:cNvSpPr/>
      </dsp:nvSpPr>
      <dsp:spPr>
        <a:xfrm>
          <a:off x="4206240" y="531"/>
          <a:ext cx="6309360" cy="2071559"/>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GB" sz="2000" kern="1200" dirty="0"/>
            <a:t>1 ✨Which parts of the pipeline came together smoothly?</a:t>
          </a:r>
        </a:p>
        <a:p>
          <a:pPr marL="228600" lvl="1" indent="-228600" algn="l" defTabSz="889000">
            <a:lnSpc>
              <a:spcPct val="90000"/>
            </a:lnSpc>
            <a:spcBef>
              <a:spcPct val="0"/>
            </a:spcBef>
            <a:spcAft>
              <a:spcPct val="15000"/>
            </a:spcAft>
            <a:buChar char="•"/>
          </a:pPr>
          <a:r>
            <a:rPr lang="en-GB" sz="2000" kern="1200" dirty="0"/>
            <a:t>2 🚧Where did you encounter challenges?</a:t>
          </a:r>
        </a:p>
        <a:p>
          <a:pPr marL="228600" lvl="1" indent="-228600" algn="l" defTabSz="889000">
            <a:lnSpc>
              <a:spcPct val="90000"/>
            </a:lnSpc>
            <a:spcBef>
              <a:spcPct val="0"/>
            </a:spcBef>
            <a:spcAft>
              <a:spcPct val="15000"/>
            </a:spcAft>
            <a:buChar char="•"/>
          </a:pPr>
          <a:r>
            <a:rPr lang="en-GB" sz="2000" kern="1200" dirty="0"/>
            <a:t>3 🔎What debugging approaches worked best?</a:t>
          </a:r>
        </a:p>
      </dsp:txBody>
      <dsp:txXfrm>
        <a:off x="4206240" y="259476"/>
        <a:ext cx="5532525" cy="1553669"/>
      </dsp:txXfrm>
    </dsp:sp>
    <dsp:sp modelId="{B678025C-DA6D-43C4-9769-FE19078FA637}">
      <dsp:nvSpPr>
        <dsp:cNvPr id="0" name=""/>
        <dsp:cNvSpPr/>
      </dsp:nvSpPr>
      <dsp:spPr>
        <a:xfrm>
          <a:off x="0" y="531"/>
          <a:ext cx="4206240" cy="2071559"/>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74295" rIns="148590" bIns="74295" numCol="1" spcCol="1270" anchor="ctr" anchorCtr="0">
          <a:noAutofit/>
        </a:bodyPr>
        <a:lstStyle/>
        <a:p>
          <a:pPr marL="0" lvl="0" indent="0" algn="ctr" defTabSz="1733550">
            <a:lnSpc>
              <a:spcPct val="90000"/>
            </a:lnSpc>
            <a:spcBef>
              <a:spcPct val="0"/>
            </a:spcBef>
            <a:spcAft>
              <a:spcPct val="35000"/>
            </a:spcAft>
            <a:buNone/>
          </a:pPr>
          <a:r>
            <a:rPr lang="en-GB" sz="3900" kern="1200" dirty="0"/>
            <a:t>⚙️Technical Implementation</a:t>
          </a:r>
        </a:p>
      </dsp:txBody>
      <dsp:txXfrm>
        <a:off x="101125" y="101656"/>
        <a:ext cx="4003990" cy="1869309"/>
      </dsp:txXfrm>
    </dsp:sp>
    <dsp:sp modelId="{E82560B8-EFE2-4A60-A38A-5486297C1C5B}">
      <dsp:nvSpPr>
        <dsp:cNvPr id="0" name=""/>
        <dsp:cNvSpPr/>
      </dsp:nvSpPr>
      <dsp:spPr>
        <a:xfrm>
          <a:off x="4206240" y="2279246"/>
          <a:ext cx="6309360" cy="2071559"/>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700" tIns="12700" rIns="12700" bIns="12700" numCol="1" spcCol="1270" anchor="t" anchorCtr="0">
          <a:noAutofit/>
        </a:bodyPr>
        <a:lstStyle/>
        <a:p>
          <a:pPr marL="228600" lvl="1" indent="-228600" algn="l" defTabSz="889000">
            <a:lnSpc>
              <a:spcPct val="90000"/>
            </a:lnSpc>
            <a:spcBef>
              <a:spcPct val="0"/>
            </a:spcBef>
            <a:spcAft>
              <a:spcPct val="15000"/>
            </a:spcAft>
            <a:buChar char="•"/>
          </a:pPr>
          <a:r>
            <a:rPr lang="en-GB" sz="2000" kern="1200" dirty="0"/>
            <a:t>1 💡What key concepts clicked today? </a:t>
          </a:r>
        </a:p>
        <a:p>
          <a:pPr marL="228600" lvl="1" indent="-228600" algn="l" defTabSz="889000">
            <a:lnSpc>
              <a:spcPct val="90000"/>
            </a:lnSpc>
            <a:spcBef>
              <a:spcPct val="0"/>
            </a:spcBef>
            <a:spcAft>
              <a:spcPct val="15000"/>
            </a:spcAft>
            <a:buChar char="•"/>
          </a:pPr>
          <a:r>
            <a:rPr lang="en-GB" sz="2000" kern="1200" dirty="0"/>
            <a:t>2 🤔 Which concepts need more exploration?</a:t>
          </a:r>
        </a:p>
        <a:p>
          <a:pPr marL="228600" lvl="1" indent="-228600" algn="l" defTabSz="889000">
            <a:lnSpc>
              <a:spcPct val="90000"/>
            </a:lnSpc>
            <a:spcBef>
              <a:spcPct val="0"/>
            </a:spcBef>
            <a:spcAft>
              <a:spcPct val="15000"/>
            </a:spcAft>
            <a:buChar char="•"/>
          </a:pPr>
          <a:r>
            <a:rPr lang="en-GB" sz="2000" kern="1200" dirty="0"/>
            <a:t>3 ⚖️How does this compare to any previous pipeline work?</a:t>
          </a:r>
        </a:p>
      </dsp:txBody>
      <dsp:txXfrm>
        <a:off x="4206240" y="2538191"/>
        <a:ext cx="5532525" cy="1553669"/>
      </dsp:txXfrm>
    </dsp:sp>
    <dsp:sp modelId="{B61A7ABE-2278-416D-BA13-B4D0C75C73B2}">
      <dsp:nvSpPr>
        <dsp:cNvPr id="0" name=""/>
        <dsp:cNvSpPr/>
      </dsp:nvSpPr>
      <dsp:spPr>
        <a:xfrm>
          <a:off x="0" y="2279246"/>
          <a:ext cx="4206240" cy="2071559"/>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74295" rIns="148590" bIns="74295" numCol="1" spcCol="1270" anchor="ctr" anchorCtr="0">
          <a:noAutofit/>
        </a:bodyPr>
        <a:lstStyle/>
        <a:p>
          <a:pPr marL="0" lvl="0" indent="0" algn="ctr" defTabSz="1733550">
            <a:lnSpc>
              <a:spcPct val="90000"/>
            </a:lnSpc>
            <a:spcBef>
              <a:spcPct val="0"/>
            </a:spcBef>
            <a:spcAft>
              <a:spcPct val="35000"/>
            </a:spcAft>
            <a:buNone/>
          </a:pPr>
          <a:r>
            <a:rPr lang="en-GB" sz="3900" kern="1200" dirty="0"/>
            <a:t>🛣️Learning Journey</a:t>
          </a:r>
        </a:p>
      </dsp:txBody>
      <dsp:txXfrm>
        <a:off x="101125" y="2380371"/>
        <a:ext cx="4003990" cy="18693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6FE108-0445-4DE7-8AA8-10E98528F492}">
      <dsp:nvSpPr>
        <dsp:cNvPr id="0" name=""/>
        <dsp:cNvSpPr/>
      </dsp:nvSpPr>
      <dsp:spPr>
        <a:xfrm>
          <a:off x="4318287" y="79"/>
          <a:ext cx="6469525" cy="2472065"/>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Char char="•"/>
          </a:pPr>
          <a:r>
            <a:rPr lang="en-GB" sz="1400" kern="1200" dirty="0"/>
            <a:t>1️⃣✨ Is streaming already implemented in your project, or are you testing it as a proof of concept to gauge its potential?</a:t>
          </a:r>
        </a:p>
        <a:p>
          <a:pPr marL="114300" lvl="1" indent="-114300" algn="l" defTabSz="622300">
            <a:lnSpc>
              <a:spcPct val="90000"/>
            </a:lnSpc>
            <a:spcBef>
              <a:spcPct val="0"/>
            </a:spcBef>
            <a:spcAft>
              <a:spcPct val="15000"/>
            </a:spcAft>
            <a:buChar char="•"/>
          </a:pPr>
          <a:r>
            <a:rPr lang="en-GB" sz="1400" kern="1200" dirty="0"/>
            <a:t>2️⃣ 📈 Would your project and its business use benefit from real-time insights, such as IoT sensor data, fraud detection, contact centres, sales, or live monitoring of data sources of any kind?</a:t>
          </a:r>
        </a:p>
        <a:p>
          <a:pPr marL="114300" lvl="1" indent="-114300" algn="l" defTabSz="622300">
            <a:lnSpc>
              <a:spcPct val="90000"/>
            </a:lnSpc>
            <a:spcBef>
              <a:spcPct val="0"/>
            </a:spcBef>
            <a:spcAft>
              <a:spcPct val="15000"/>
            </a:spcAft>
            <a:buChar char="•"/>
          </a:pPr>
          <a:r>
            <a:rPr lang="en-GB" sz="1400" kern="1200" dirty="0"/>
            <a:t>3️⃣ 🔁 Could streaming enhance batch processing in your pipeline? For example, by providing immediate updates to real-time dashboards, while batch processing handles larger-scale aggregations and historical data summarisation? Even if only in theory?</a:t>
          </a:r>
        </a:p>
      </dsp:txBody>
      <dsp:txXfrm>
        <a:off x="4318287" y="309087"/>
        <a:ext cx="5542501" cy="1854049"/>
      </dsp:txXfrm>
    </dsp:sp>
    <dsp:sp modelId="{B678025C-DA6D-43C4-9769-FE19078FA637}">
      <dsp:nvSpPr>
        <dsp:cNvPr id="0" name=""/>
        <dsp:cNvSpPr/>
      </dsp:nvSpPr>
      <dsp:spPr>
        <a:xfrm>
          <a:off x="5270" y="303615"/>
          <a:ext cx="4313017" cy="1864991"/>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83820" rIns="167640" bIns="83820" numCol="1" spcCol="1270" anchor="ctr" anchorCtr="0">
          <a:noAutofit/>
        </a:bodyPr>
        <a:lstStyle/>
        <a:p>
          <a:pPr marL="0" lvl="0" indent="0" algn="ctr" defTabSz="1955800">
            <a:lnSpc>
              <a:spcPct val="90000"/>
            </a:lnSpc>
            <a:spcBef>
              <a:spcPct val="0"/>
            </a:spcBef>
            <a:spcAft>
              <a:spcPct val="35000"/>
            </a:spcAft>
            <a:buNone/>
          </a:pPr>
          <a:r>
            <a:rPr lang="en-GB" sz="4400" kern="1200" dirty="0"/>
            <a:t>📄 In your project</a:t>
          </a:r>
        </a:p>
      </dsp:txBody>
      <dsp:txXfrm>
        <a:off x="96311" y="394656"/>
        <a:ext cx="4130935" cy="1682909"/>
      </dsp:txXfrm>
    </dsp:sp>
    <dsp:sp modelId="{E82560B8-EFE2-4A60-A38A-5486297C1C5B}">
      <dsp:nvSpPr>
        <dsp:cNvPr id="0" name=""/>
        <dsp:cNvSpPr/>
      </dsp:nvSpPr>
      <dsp:spPr>
        <a:xfrm>
          <a:off x="4318287" y="2658643"/>
          <a:ext cx="6469525" cy="2276036"/>
        </a:xfrm>
        <a:prstGeom prst="rightArrow">
          <a:avLst>
            <a:gd name="adj1" fmla="val 75000"/>
            <a:gd name="adj2" fmla="val 50000"/>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890" tIns="8890" rIns="8890" bIns="8890" numCol="1" spcCol="1270" anchor="t" anchorCtr="0">
          <a:noAutofit/>
        </a:bodyPr>
        <a:lstStyle/>
        <a:p>
          <a:pPr marL="114300" lvl="1" indent="-114300" algn="l" defTabSz="622300">
            <a:lnSpc>
              <a:spcPct val="90000"/>
            </a:lnSpc>
            <a:spcBef>
              <a:spcPct val="0"/>
            </a:spcBef>
            <a:spcAft>
              <a:spcPct val="15000"/>
            </a:spcAft>
            <a:buChar char="•"/>
          </a:pPr>
          <a:r>
            <a:rPr lang="en-GB" sz="1400" kern="1200" dirty="0"/>
            <a:t>1️⃣ ☁️ Does your organisation use streaming frameworks already or is testing them or has plans to use them (e.g., Kinesis, Kafka, Azure Streaming Analytics)?</a:t>
          </a:r>
        </a:p>
        <a:p>
          <a:pPr marL="114300" lvl="1" indent="-114300" algn="l" defTabSz="622300">
            <a:lnSpc>
              <a:spcPct val="90000"/>
            </a:lnSpc>
            <a:spcBef>
              <a:spcPct val="0"/>
            </a:spcBef>
            <a:spcAft>
              <a:spcPct val="15000"/>
            </a:spcAft>
            <a:buChar char="•"/>
          </a:pPr>
          <a:r>
            <a:rPr lang="en-GB" sz="1400" kern="1200" dirty="0"/>
            <a:t>2️⃣ 🏢 If your organisation doesn’t use streaming what real-time scenarios could benefit from it?</a:t>
          </a:r>
        </a:p>
        <a:p>
          <a:pPr marL="114300" lvl="1" indent="-114300" algn="l" defTabSz="622300">
            <a:lnSpc>
              <a:spcPct val="90000"/>
            </a:lnSpc>
            <a:spcBef>
              <a:spcPct val="0"/>
            </a:spcBef>
            <a:spcAft>
              <a:spcPct val="15000"/>
            </a:spcAft>
            <a:buChar char="•"/>
          </a:pPr>
          <a:r>
            <a:rPr lang="en-GB" sz="1400" kern="1200" dirty="0"/>
            <a:t>3️⃣ ⚠️ What challenges might your organisation face in adopting streaming (e.g., cost, skill gaps, infrastructure limitations)?</a:t>
          </a:r>
        </a:p>
        <a:p>
          <a:pPr marL="114300" lvl="1" indent="-114300" algn="l" defTabSz="622300">
            <a:lnSpc>
              <a:spcPct val="90000"/>
            </a:lnSpc>
            <a:spcBef>
              <a:spcPct val="0"/>
            </a:spcBef>
            <a:spcAft>
              <a:spcPct val="15000"/>
            </a:spcAft>
            <a:buChar char="•"/>
          </a:pPr>
          <a:endParaRPr lang="en-GB" sz="1400" kern="1200" dirty="0"/>
        </a:p>
        <a:p>
          <a:pPr marL="114300" lvl="1" indent="-114300" algn="l" defTabSz="622300">
            <a:lnSpc>
              <a:spcPct val="90000"/>
            </a:lnSpc>
            <a:spcBef>
              <a:spcPct val="0"/>
            </a:spcBef>
            <a:spcAft>
              <a:spcPct val="15000"/>
            </a:spcAft>
            <a:buChar char="•"/>
          </a:pPr>
          <a:endParaRPr lang="en-GB" sz="1400" kern="1200" dirty="0"/>
        </a:p>
      </dsp:txBody>
      <dsp:txXfrm>
        <a:off x="4318287" y="2943148"/>
        <a:ext cx="5616012" cy="1707027"/>
      </dsp:txXfrm>
    </dsp:sp>
    <dsp:sp modelId="{B61A7ABE-2278-416D-BA13-B4D0C75C73B2}">
      <dsp:nvSpPr>
        <dsp:cNvPr id="0" name=""/>
        <dsp:cNvSpPr/>
      </dsp:nvSpPr>
      <dsp:spPr>
        <a:xfrm>
          <a:off x="5270" y="2864165"/>
          <a:ext cx="4313017" cy="1864991"/>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83820" rIns="167640" bIns="83820" numCol="1" spcCol="1270" anchor="ctr" anchorCtr="0">
          <a:noAutofit/>
        </a:bodyPr>
        <a:lstStyle/>
        <a:p>
          <a:pPr marL="0" lvl="0" indent="0" algn="ctr" defTabSz="1955800">
            <a:lnSpc>
              <a:spcPct val="90000"/>
            </a:lnSpc>
            <a:spcBef>
              <a:spcPct val="0"/>
            </a:spcBef>
            <a:spcAft>
              <a:spcPct val="35000"/>
            </a:spcAft>
            <a:buNone/>
          </a:pPr>
          <a:r>
            <a:rPr lang="en-GB" sz="4400" kern="1200" dirty="0"/>
            <a:t>🏢 In your organisation</a:t>
          </a:r>
        </a:p>
      </dsp:txBody>
      <dsp:txXfrm>
        <a:off x="96311" y="2955206"/>
        <a:ext cx="4130935" cy="1682909"/>
      </dsp:txXfrm>
    </dsp:sp>
  </dsp:spTree>
</dsp:drawing>
</file>

<file path=ppt/diagrams/layout1.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svg>
</file>

<file path=ppt/media/image2.jpeg>
</file>

<file path=ppt/media/image3.png>
</file>

<file path=ppt/media/image4.jpeg>
</file>

<file path=ppt/media/image5.jpeg>
</file>

<file path=ppt/media/image6.jpe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701054-D7AD-4CBD-ACEC-C99F1A9AFECF}" type="datetimeFigureOut">
              <a:t>1/28/2025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F2DB67-00F8-40A0-89E7-52A564C30DB5}" type="slidenum">
              <a:t>‹#›</a:t>
            </a:fld>
            <a:endParaRPr lang="en-US"/>
          </a:p>
        </p:txBody>
      </p:sp>
    </p:spTree>
    <p:extLst>
      <p:ext uri="{BB962C8B-B14F-4D97-AF65-F5344CB8AC3E}">
        <p14:creationId xmlns:p14="http://schemas.microsoft.com/office/powerpoint/2010/main" val="376149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GB" b="1" dirty="0"/>
              <a:t>Welcome: </a:t>
            </a:r>
            <a:r>
              <a:rPr lang="en-GB" dirty="0"/>
              <a:t>Welcome to Workshop 9 where we'll explore advanced stream processing pipelines. Over our previous workshops, we've worked with data in different ways, from making it quickly available for analysis (workshop 5) to processing periodic updates in batch (workshop 7). Today, we get to physically try real-time data processing.</a:t>
            </a:r>
          </a:p>
          <a:p>
            <a:pPr marL="228600" indent="-228600">
              <a:buFont typeface="+mj-lt"/>
              <a:buAutoNum type="arabicPeriod"/>
            </a:pPr>
            <a:endParaRPr lang="en-GB" b="1" dirty="0"/>
          </a:p>
          <a:p>
            <a:pPr marL="228600" indent="-228600">
              <a:buFont typeface="+mj-lt"/>
              <a:buAutoNum type="arabicPeriod"/>
            </a:pPr>
            <a:r>
              <a:rPr lang="en-GB" b="1" dirty="0"/>
              <a:t>AWS but universal concepts:</a:t>
            </a:r>
            <a:r>
              <a:rPr lang="en-GB" dirty="0"/>
              <a:t> Before we start, I want to emphasise that while we'll be using AWS tools today, the concepts we'll cover are universal. Whether your organisation uses Azure, Google Cloud, or open-source solutions like Apache Kafka, the patterns and principles we'll explore will apply across all these platforms. </a:t>
            </a:r>
          </a:p>
          <a:p>
            <a:pPr marL="228600" indent="-228600">
              <a:buFont typeface="+mj-lt"/>
              <a:buAutoNum type="arabicPeriod"/>
            </a:pPr>
            <a:endParaRPr lang="en-GB" b="1" dirty="0"/>
          </a:p>
          <a:p>
            <a:pPr marL="228600" indent="-228600">
              <a:buFont typeface="+mj-lt"/>
              <a:buAutoNum type="arabicPeriod"/>
            </a:pPr>
            <a:r>
              <a:rPr lang="en-GB" b="1" dirty="0"/>
              <a:t>Streaming is like a river of data: </a:t>
            </a:r>
            <a:r>
              <a:rPr lang="en-GB" dirty="0"/>
              <a:t>Think of stream processing like a river system. Just as a river continuously flows, collecting water from various tributaries and delivering it to different locations, our data streaming system will continuously collect data from sources, process it, and deliver it to various destinations for analysis. Today we'll build this kind of system step by step.</a:t>
            </a:r>
          </a:p>
          <a:p>
            <a:pPr marL="228600" indent="-228600">
              <a:buFont typeface="+mj-lt"/>
              <a:buAutoNum type="arabicPeriod"/>
            </a:pPr>
            <a:endParaRPr lang="en-GB" dirty="0"/>
          </a:p>
          <a:p>
            <a:pPr marL="228600" indent="-228600">
              <a:buFont typeface="+mj-lt"/>
              <a:buAutoNum type="arabicPeriod"/>
            </a:pPr>
            <a:r>
              <a:rPr lang="en-GB" b="1" dirty="0"/>
              <a:t>Today’s scenario / use case: Weather data monitoring at precise geo locations: </a:t>
            </a:r>
            <a:r>
              <a:rPr lang="en-GB" b="0" dirty="0"/>
              <a:t>For our example, w</a:t>
            </a:r>
            <a:r>
              <a:rPr lang="en-GB" dirty="0"/>
              <a:t>e'll use weather data monitoring as our example, but the patterns we develop could just as easily apply to financial transactions, IoT sensor readings, or any situation where immediate data processing adds value. I encourage you to think about your own organisation and project as we progress through the workshop. Consider how these streaming patterns might enhance your current batch processes or enable new capabilities in your data platforms. </a:t>
            </a:r>
          </a:p>
          <a:p>
            <a:pPr marL="228600" indent="-228600">
              <a:buFont typeface="+mj-lt"/>
              <a:buAutoNum type="arabicPeriod"/>
            </a:pPr>
            <a:endParaRPr lang="en-GB" b="1" dirty="0"/>
          </a:p>
          <a:p>
            <a:pPr marL="228600" indent="-228600">
              <a:buFont typeface="+mj-lt"/>
              <a:buAutoNum type="arabicPeriod"/>
            </a:pPr>
            <a:r>
              <a:rPr lang="en-GB" b="1" dirty="0"/>
              <a:t>Do no panic! EPA/IFATE does not require streaming! </a:t>
            </a:r>
            <a:r>
              <a:rPr lang="en-GB" dirty="0"/>
              <a:t>However, to be clear you are not required to demonstrate streaming in your project, only knowledge of it in relation to your organ</a:t>
            </a:r>
          </a:p>
          <a:p>
            <a:pPr marL="228600" indent="-228600">
              <a:buFont typeface="+mj-lt"/>
              <a:buAutoNum type="arabicPeriod"/>
            </a:pPr>
            <a:endParaRPr lang="en-GB" dirty="0"/>
          </a:p>
          <a:p>
            <a:pPr marL="228600" indent="-228600">
              <a:buFont typeface="+mj-lt"/>
              <a:buAutoNum type="arabicPeriod"/>
            </a:pPr>
            <a:r>
              <a:rPr lang="en-GB" b="1" dirty="0"/>
              <a:t>IFATE? </a:t>
            </a:r>
            <a:r>
              <a:rPr lang="en-GB" dirty="0"/>
              <a:t>The workshop will help you with many Pass Descriptors but let’s briefly focus on two important ones it can help you with.</a:t>
            </a:r>
          </a:p>
        </p:txBody>
      </p:sp>
      <p:sp>
        <p:nvSpPr>
          <p:cNvPr id="4" name="Slide Number Placeholder 3"/>
          <p:cNvSpPr>
            <a:spLocks noGrp="1"/>
          </p:cNvSpPr>
          <p:nvPr>
            <p:ph type="sldNum" sz="quarter" idx="5"/>
          </p:nvPr>
        </p:nvSpPr>
        <p:spPr/>
        <p:txBody>
          <a:bodyPr/>
          <a:lstStyle/>
          <a:p>
            <a:fld id="{19F2DB67-00F8-40A0-89E7-52A564C30DB5}" type="slidenum">
              <a:rPr lang="en-GB" smtClean="0"/>
              <a:t>1</a:t>
            </a:fld>
            <a:endParaRPr lang="en-GB"/>
          </a:p>
        </p:txBody>
      </p:sp>
    </p:spTree>
    <p:extLst>
      <p:ext uri="{BB962C8B-B14F-4D97-AF65-F5344CB8AC3E}">
        <p14:creationId xmlns:p14="http://schemas.microsoft.com/office/powerpoint/2010/main" val="35877319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slide prompts reflection on how streaming fits within both your project and organisation. We'll explore practical applications, potential benefits, and barriers to adoption. Use this discussion to connect streaming concepts to your real-world scenarios.</a:t>
            </a:r>
          </a:p>
          <a:p>
            <a:endParaRPr lang="en-GB" dirty="0"/>
          </a:p>
          <a:p>
            <a:endParaRPr lang="en-GB" dirty="0"/>
          </a:p>
          <a:p>
            <a:r>
              <a:rPr lang="en-GB" b="1" dirty="0"/>
              <a:t>In Your Project</a:t>
            </a:r>
          </a:p>
          <a:p>
            <a:r>
              <a:rPr lang="en-GB" dirty="0"/>
              <a:t>1. Is streaming implemented or in a proof-of-concept phase?</a:t>
            </a:r>
          </a:p>
          <a:p>
            <a:r>
              <a:rPr lang="en-GB" dirty="0"/>
              <a:t>   - Consider if your project has already adopted streaming. If not, is there scope to test its potential? Discuss where streaming might align with your project goals, even if only as an experiment.</a:t>
            </a:r>
          </a:p>
          <a:p>
            <a:r>
              <a:rPr lang="en-GB" dirty="0"/>
              <a:t>   </a:t>
            </a:r>
          </a:p>
          <a:p>
            <a:r>
              <a:rPr lang="en-GB" dirty="0"/>
              <a:t>2. Does your project need real-time insights?</a:t>
            </a:r>
          </a:p>
          <a:p>
            <a:r>
              <a:rPr lang="en-GB" dirty="0"/>
              <a:t>   - Reflect on specific scenarios like IoT sensor data, fraud detection, or live monitoring. Could these capabilities enhance your project’s outputs or support critical decision-making in real time?</a:t>
            </a:r>
          </a:p>
          <a:p>
            <a:endParaRPr lang="en-GB" dirty="0"/>
          </a:p>
          <a:p>
            <a:r>
              <a:rPr lang="en-GB" dirty="0"/>
              <a:t>3. Could streaming complement batch processing in your project?</a:t>
            </a:r>
          </a:p>
          <a:p>
            <a:r>
              <a:rPr lang="en-GB" dirty="0"/>
              <a:t>   - Explore how streaming could work alongside batch processes. For example:</a:t>
            </a:r>
          </a:p>
          <a:p>
            <a:r>
              <a:rPr lang="en-GB" dirty="0"/>
              <a:t>     - Streaming updates real-time dashboards with immediate data.</a:t>
            </a:r>
          </a:p>
          <a:p>
            <a:r>
              <a:rPr lang="en-GB" dirty="0"/>
              <a:t>     - Batch processing deals with large-scale aggregations and historical trends.</a:t>
            </a:r>
          </a:p>
          <a:p>
            <a:r>
              <a:rPr lang="en-GB" dirty="0"/>
              <a:t>   - Even if you wouldn’t add streaming, consider where a hybrid model might add value.</a:t>
            </a:r>
          </a:p>
          <a:p>
            <a:endParaRPr lang="en-GB" dirty="0"/>
          </a:p>
          <a:p>
            <a:r>
              <a:rPr lang="en-GB" b="1" dirty="0"/>
              <a:t>In Your Organisation</a:t>
            </a:r>
          </a:p>
          <a:p>
            <a:r>
              <a:rPr lang="en-GB" dirty="0"/>
              <a:t>1. Does your organisation use or plan to use streaming frameworks?</a:t>
            </a:r>
          </a:p>
          <a:p>
            <a:r>
              <a:rPr lang="en-GB" dirty="0"/>
              <a:t>   - Think about technologies like Kinesis, Kafka, or Azure Streaming Analytics. Are these tools in use or under consideration? What use cases are driving or could drive adoption?</a:t>
            </a:r>
          </a:p>
          <a:p>
            <a:endParaRPr lang="en-GB" dirty="0"/>
          </a:p>
          <a:p>
            <a:r>
              <a:rPr lang="en-GB" dirty="0"/>
              <a:t>2. If streaming isn’t used, what real-time scenarios could benefit?</a:t>
            </a:r>
          </a:p>
          <a:p>
            <a:r>
              <a:rPr lang="en-GB" dirty="0"/>
              <a:t>   - Reflect on areas where real-time data could transform processes—for example, improving customer experiences, reducing delays in operations, or enabling faster responses in critical systems.</a:t>
            </a:r>
          </a:p>
          <a:p>
            <a:endParaRPr lang="en-GB" dirty="0"/>
          </a:p>
          <a:p>
            <a:r>
              <a:rPr lang="en-GB" dirty="0"/>
              <a:t>3. What challenges could hinder adoption?</a:t>
            </a:r>
          </a:p>
          <a:p>
            <a:r>
              <a:rPr lang="en-GB" dirty="0"/>
              <a:t>   - Discuss barriers like:</a:t>
            </a:r>
          </a:p>
          <a:p>
            <a:r>
              <a:rPr lang="en-GB" dirty="0"/>
              <a:t>     - Costs of implementing and maintaining streaming pipelines.</a:t>
            </a:r>
          </a:p>
          <a:p>
            <a:r>
              <a:rPr lang="en-GB" dirty="0"/>
              <a:t>     - Skills gaps—does your team have the expertise required?</a:t>
            </a:r>
          </a:p>
          <a:p>
            <a:r>
              <a:rPr lang="en-GB" dirty="0"/>
              <a:t>     - Infrastructure limitations—can your systems deal with the data velocity and volume from the data sources it could be </a:t>
            </a:r>
            <a:r>
              <a:rPr lang="en-GB" dirty="0" err="1"/>
              <a:t>useul</a:t>
            </a:r>
            <a:r>
              <a:rPr lang="en-GB" dirty="0"/>
              <a:t> for?</a:t>
            </a:r>
          </a:p>
          <a:p>
            <a:endParaRPr lang="en-GB" dirty="0"/>
          </a:p>
          <a:p>
            <a:r>
              <a:rPr lang="en-GB" b="1" dirty="0"/>
              <a:t>Wrap-Up:</a:t>
            </a:r>
          </a:p>
          <a:p>
            <a:r>
              <a:rPr lang="en-GB" dirty="0"/>
              <a:t>Encourage learners to connect these points to their organisation and project. They should identify potential opportunities or gaps where streaming could play a transformative role and consider whether the benefits outweigh the challenges.</a:t>
            </a:r>
          </a:p>
          <a:p>
            <a:endParaRPr lang="en-GB" dirty="0"/>
          </a:p>
        </p:txBody>
      </p:sp>
      <p:sp>
        <p:nvSpPr>
          <p:cNvPr id="4" name="Slide Number Placeholder 3"/>
          <p:cNvSpPr>
            <a:spLocks noGrp="1"/>
          </p:cNvSpPr>
          <p:nvPr>
            <p:ph type="sldNum" sz="quarter" idx="5"/>
          </p:nvPr>
        </p:nvSpPr>
        <p:spPr/>
        <p:txBody>
          <a:bodyPr/>
          <a:lstStyle/>
          <a:p>
            <a:fld id="{19F2DB67-00F8-40A0-89E7-52A564C30DB5}" type="slidenum">
              <a:rPr lang="en-GB" smtClean="0"/>
              <a:t>12</a:t>
            </a:fld>
            <a:endParaRPr lang="en-GB"/>
          </a:p>
        </p:txBody>
      </p:sp>
    </p:spTree>
    <p:extLst>
      <p:ext uri="{BB962C8B-B14F-4D97-AF65-F5344CB8AC3E}">
        <p14:creationId xmlns:p14="http://schemas.microsoft.com/office/powerpoint/2010/main" val="2887408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GB" b="1" dirty="0"/>
              <a:t>Knowledge of streaming, batch and on-demand: </a:t>
            </a:r>
            <a:r>
              <a:rPr lang="en-GB" dirty="0"/>
              <a:t>This workshop can help you consider how you would helps you demonstrate knowledge of streaming, and in contrast to on-demand and batch.</a:t>
            </a:r>
          </a:p>
          <a:p>
            <a:pPr marL="228600" indent="-228600">
              <a:buFont typeface="+mj-lt"/>
              <a:buAutoNum type="arabicPeriod"/>
            </a:pPr>
            <a:endParaRPr lang="en-GB" dirty="0"/>
          </a:p>
          <a:p>
            <a:pPr marL="228600" indent="-228600">
              <a:buFont typeface="+mj-lt"/>
              <a:buAutoNum type="arabicPeriod"/>
            </a:pPr>
            <a:r>
              <a:rPr lang="en-GB" b="1" dirty="0"/>
              <a:t>Contrast streaming to batch: </a:t>
            </a:r>
            <a:r>
              <a:rPr lang="en-GB" dirty="0"/>
              <a:t>Throughout today, we will get practical experience with streaming data - building a pipeline that continuously collects and processes weather data. This is different from the batch processing you've used before, and we'll discuss when each approach makes sense.</a:t>
            </a:r>
          </a:p>
          <a:p>
            <a:pPr marL="228600" indent="-228600">
              <a:buFont typeface="+mj-lt"/>
              <a:buAutoNum type="arabicPeriod"/>
            </a:pPr>
            <a:endParaRPr lang="en-GB" dirty="0"/>
          </a:p>
          <a:p>
            <a:pPr marL="228600" indent="-228600">
              <a:buFont typeface="+mj-lt"/>
              <a:buAutoNum type="arabicPeriod"/>
            </a:pPr>
            <a:r>
              <a:rPr lang="en-GB" b="1" dirty="0"/>
              <a:t>Matching ingestion pattern to business need: </a:t>
            </a:r>
            <a:r>
              <a:rPr lang="en-GB" dirty="0"/>
              <a:t>You'll learn how to match the right ingestion pattern to business needs. Sometimes real-time data is essential, like monitoring critical equipment temperatures. Other times, batch processing is more efficient. Understanding these trade-offs is important.</a:t>
            </a:r>
          </a:p>
          <a:p>
            <a:pPr marL="228600" indent="-228600">
              <a:buFont typeface="+mj-lt"/>
              <a:buAutoNum type="arabicPeriod"/>
            </a:pPr>
            <a:endParaRPr lang="en-GB" dirty="0"/>
          </a:p>
          <a:p>
            <a:pPr marL="228600" indent="-228600">
              <a:buFont typeface="+mj-lt"/>
              <a:buAutoNum type="arabicPeriod"/>
            </a:pPr>
            <a:r>
              <a:rPr lang="en-GB" b="1" dirty="0"/>
              <a:t>Optimisation: </a:t>
            </a:r>
            <a:r>
              <a:rPr lang="en-GB" dirty="0"/>
              <a:t>Finally, when it comes to optimisation, you'll implement several practical techniques. You'll set up smart data partitioning by location and time in S3 to improve query performance. And write efficient Athena queries that leverage this partitioning. These are just two examples. As we go through look out for other </a:t>
            </a:r>
            <a:r>
              <a:rPr lang="en-GB" dirty="0" err="1"/>
              <a:t>optmisation</a:t>
            </a:r>
            <a:r>
              <a:rPr lang="en-GB" dirty="0"/>
              <a:t> approaches we do take or you could include.</a:t>
            </a:r>
          </a:p>
        </p:txBody>
      </p:sp>
      <p:sp>
        <p:nvSpPr>
          <p:cNvPr id="4" name="Slide Number Placeholder 3"/>
          <p:cNvSpPr>
            <a:spLocks noGrp="1"/>
          </p:cNvSpPr>
          <p:nvPr>
            <p:ph type="sldNum" sz="quarter" idx="5"/>
          </p:nvPr>
        </p:nvSpPr>
        <p:spPr/>
        <p:txBody>
          <a:bodyPr/>
          <a:lstStyle/>
          <a:p>
            <a:fld id="{19F2DB67-00F8-40A0-89E7-52A564C30DB5}" type="slidenum">
              <a:rPr lang="en-GB" smtClean="0"/>
              <a:t>2</a:t>
            </a:fld>
            <a:endParaRPr lang="en-GB"/>
          </a:p>
        </p:txBody>
      </p:sp>
    </p:spTree>
    <p:extLst>
      <p:ext uri="{BB962C8B-B14F-4D97-AF65-F5344CB8AC3E}">
        <p14:creationId xmlns:p14="http://schemas.microsoft.com/office/powerpoint/2010/main" val="11834948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F03C25A-1FB3-12F7-D49F-CE8CED8F759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6C5E4A0-1450-6B29-2E9D-516F2ACF4F2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2ED8A9-E2EF-CEC7-4631-FED41EEAC0BF}"/>
              </a:ext>
            </a:extLst>
          </p:cNvPr>
          <p:cNvSpPr>
            <a:spLocks noGrp="1"/>
          </p:cNvSpPr>
          <p:nvPr>
            <p:ph type="body" idx="1"/>
          </p:nvPr>
        </p:nvSpPr>
        <p:spPr/>
        <p:txBody>
          <a:bodyPr/>
          <a:lstStyle/>
          <a:p>
            <a:pPr marL="228600" indent="-228600">
              <a:buFont typeface="+mj-lt"/>
              <a:buAutoNum type="arabicPeriod"/>
            </a:pPr>
            <a:r>
              <a:rPr lang="en-GB" b="1" dirty="0"/>
              <a:t>Tool categories in streaming:</a:t>
            </a:r>
            <a:r>
              <a:rPr lang="en-GB" dirty="0"/>
              <a:t> This workshop helps you understand the main categories of tools needed in streaming architectures - data collection, message broking, stream processing, and analytics. While we use specific AWS tools today, these categories exist across all platforms. </a:t>
            </a:r>
          </a:p>
          <a:p>
            <a:pPr marL="228600" indent="-228600">
              <a:buFont typeface="+mj-lt"/>
              <a:buAutoNum type="arabicPeriod"/>
            </a:pPr>
            <a:endParaRPr lang="en-GB" b="1" dirty="0"/>
          </a:p>
          <a:p>
            <a:pPr marL="228600" indent="-228600">
              <a:buFont typeface="+mj-lt"/>
              <a:buAutoNum type="arabicPeriod"/>
            </a:pPr>
            <a:r>
              <a:rPr lang="en-GB" b="1" dirty="0"/>
              <a:t>Universal patterns across platforms:</a:t>
            </a:r>
            <a:r>
              <a:rPr lang="en-GB" dirty="0"/>
              <a:t> Today we'll see how producers feed data to message brokers, which buffer it for consumers. This same pattern appears whether you're using AWS Kinesis, Azure Event Hubs, or Apache Kafka. Understanding these universal patterns helps you evaluate tools in your own organisation. </a:t>
            </a:r>
          </a:p>
          <a:p>
            <a:pPr marL="228600" indent="-228600">
              <a:buFont typeface="+mj-lt"/>
              <a:buAutoNum type="arabicPeriod"/>
            </a:pPr>
            <a:endParaRPr lang="en-GB" b="1" dirty="0"/>
          </a:p>
          <a:p>
            <a:pPr marL="228600" indent="-228600">
              <a:buFont typeface="+mj-lt"/>
              <a:buAutoNum type="arabicPeriod"/>
            </a:pPr>
            <a:r>
              <a:rPr lang="en-GB" b="1" dirty="0"/>
              <a:t>Different tools for different needs:</a:t>
            </a:r>
            <a:r>
              <a:rPr lang="en-GB" dirty="0"/>
              <a:t> You'll learn how different tools serve different purposes in a streaming architecture. For instance, some tools are for collecting data, others at processing it, and others at analysing it. This helps you understand how to select appropriate tools for specific tasks in your projects. </a:t>
            </a:r>
          </a:p>
          <a:p>
            <a:pPr marL="228600" indent="-228600">
              <a:buFont typeface="+mj-lt"/>
              <a:buAutoNum type="arabicPeriod"/>
            </a:pPr>
            <a:endParaRPr lang="en-GB" b="1" dirty="0"/>
          </a:p>
          <a:p>
            <a:pPr marL="228600" indent="-228600">
              <a:buFont typeface="+mj-lt"/>
              <a:buAutoNum type="arabicPeriod"/>
            </a:pPr>
            <a:r>
              <a:rPr lang="en-GB" b="1" dirty="0"/>
              <a:t>Practical implementation for your </a:t>
            </a:r>
            <a:r>
              <a:rPr lang="en-GB" b="1" dirty="0" err="1"/>
              <a:t>organiiasotins</a:t>
            </a:r>
            <a:r>
              <a:rPr lang="en-GB" b="1" dirty="0"/>
              <a:t> tools:</a:t>
            </a:r>
            <a:r>
              <a:rPr lang="en-GB" dirty="0"/>
              <a:t> While we use AWS services, the knowledge and experience can help you describe our own organisations tools regardless of your technology stack. Look out for how each tool type could map to equivalent services in your organisation!</a:t>
            </a:r>
          </a:p>
        </p:txBody>
      </p:sp>
      <p:sp>
        <p:nvSpPr>
          <p:cNvPr id="4" name="Slide Number Placeholder 3">
            <a:extLst>
              <a:ext uri="{FF2B5EF4-FFF2-40B4-BE49-F238E27FC236}">
                <a16:creationId xmlns:a16="http://schemas.microsoft.com/office/drawing/2014/main" id="{0C208CCF-1906-26AA-3981-7C96A3607282}"/>
              </a:ext>
            </a:extLst>
          </p:cNvPr>
          <p:cNvSpPr>
            <a:spLocks noGrp="1"/>
          </p:cNvSpPr>
          <p:nvPr>
            <p:ph type="sldNum" sz="quarter" idx="5"/>
          </p:nvPr>
        </p:nvSpPr>
        <p:spPr/>
        <p:txBody>
          <a:bodyPr/>
          <a:lstStyle/>
          <a:p>
            <a:fld id="{19F2DB67-00F8-40A0-89E7-52A564C30DB5}" type="slidenum">
              <a:rPr lang="en-GB" smtClean="0"/>
              <a:t>3</a:t>
            </a:fld>
            <a:endParaRPr lang="en-GB"/>
          </a:p>
        </p:txBody>
      </p:sp>
    </p:spTree>
    <p:extLst>
      <p:ext uri="{BB962C8B-B14F-4D97-AF65-F5344CB8AC3E}">
        <p14:creationId xmlns:p14="http://schemas.microsoft.com/office/powerpoint/2010/main" val="3120063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GB" b="1" dirty="0"/>
              <a:t>Workshop journey context:</a:t>
            </a:r>
            <a:r>
              <a:rPr lang="en-GB" dirty="0"/>
              <a:t> We've been building up to stream processing through a deliberate sequence of workshops. Each one adds complexity but builds on familiar concepts from previous sessions. </a:t>
            </a:r>
          </a:p>
          <a:p>
            <a:pPr marL="228600" indent="-228600">
              <a:buFont typeface="+mj-lt"/>
              <a:buAutoNum type="arabicPeriod"/>
            </a:pPr>
            <a:endParaRPr lang="en-GB" b="1" dirty="0"/>
          </a:p>
          <a:p>
            <a:pPr marL="228600" indent="-228600">
              <a:buFont typeface="+mj-lt"/>
              <a:buAutoNum type="arabicPeriod"/>
            </a:pPr>
            <a:r>
              <a:rPr lang="en-GB" b="1" dirty="0"/>
              <a:t>Workshop 5 foundations:</a:t>
            </a:r>
            <a:r>
              <a:rPr lang="en-GB" dirty="0"/>
              <a:t> Here we focused on making data rapidly available for analysis. You transformed CSV files into optimised Parquet format, used Glue to automatically discover schemas, and enabled quick analysis through Athena's serverless querying. Today, we'll use these same data lake patterns but adapt them for streaming data. </a:t>
            </a:r>
          </a:p>
          <a:p>
            <a:pPr marL="228600" indent="-228600">
              <a:buFont typeface="+mj-lt"/>
              <a:buAutoNum type="arabicPeriod"/>
            </a:pPr>
            <a:endParaRPr lang="en-GB" b="1" dirty="0"/>
          </a:p>
          <a:p>
            <a:pPr marL="228600" indent="-228600">
              <a:buFont typeface="+mj-lt"/>
              <a:buAutoNum type="arabicPeriod"/>
            </a:pPr>
            <a:r>
              <a:rPr lang="en-GB" b="1" dirty="0"/>
              <a:t>Workshop 7 progression:</a:t>
            </a:r>
            <a:r>
              <a:rPr lang="en-GB" dirty="0"/>
              <a:t> In workshop 7, we tackled the challenge of keeping analytical data current as source systems change. Using the Sakila DVD rental database, we built automated pipelines to detect changes and update our dimensional model. Today, we'll move from periodic batch updates to continuous streaming. </a:t>
            </a:r>
          </a:p>
          <a:p>
            <a:pPr marL="228600" indent="-228600">
              <a:buFont typeface="+mj-lt"/>
              <a:buAutoNum type="arabicPeriod"/>
            </a:pPr>
            <a:endParaRPr lang="en-GB" b="1" dirty="0"/>
          </a:p>
          <a:p>
            <a:pPr marL="228600" indent="-228600">
              <a:buFont typeface="+mj-lt"/>
              <a:buAutoNum type="arabicPeriod"/>
            </a:pPr>
            <a:r>
              <a:rPr lang="en-GB" b="1" dirty="0"/>
              <a:t>Today's evolution:</a:t>
            </a:r>
            <a:r>
              <a:rPr lang="en-GB" dirty="0"/>
              <a:t> Instead of waiting to gather changes and process them with a regular pattern (daily, weekly, monthly), we'll build a pipeline that can processes data in real-time as it arrives. Our weather monitoring system will demonstrate how to: Ingest data continuously vs periodic batch loads. Process records immediately vs scheduled updates. Enable multiple downstream consumers to analyse the same data stream. Support both real-time analytics and historical querying.</a:t>
            </a:r>
          </a:p>
          <a:p>
            <a:pPr marL="228600" indent="-228600">
              <a:buFont typeface="+mj-lt"/>
              <a:buAutoNum type="arabicPeriod"/>
            </a:pPr>
            <a:endParaRPr lang="en-GB" b="1" dirty="0"/>
          </a:p>
          <a:p>
            <a:pPr marL="228600" indent="-228600">
              <a:buFont typeface="+mj-lt"/>
              <a:buAutoNum type="arabicPeriod"/>
            </a:pPr>
            <a:r>
              <a:rPr lang="en-GB" b="1" dirty="0"/>
              <a:t>Look out for similarities:</a:t>
            </a:r>
            <a:r>
              <a:rPr lang="en-GB" dirty="0"/>
              <a:t> As we progress today, notice how streaming builds on concepts you already know, including optimised storage formats (parquet) to change detection. The main difference is the continuous nature of processing our data.</a:t>
            </a:r>
          </a:p>
        </p:txBody>
      </p:sp>
      <p:sp>
        <p:nvSpPr>
          <p:cNvPr id="4" name="Slide Number Placeholder 3"/>
          <p:cNvSpPr>
            <a:spLocks noGrp="1"/>
          </p:cNvSpPr>
          <p:nvPr>
            <p:ph type="sldNum" sz="quarter" idx="5"/>
          </p:nvPr>
        </p:nvSpPr>
        <p:spPr/>
        <p:txBody>
          <a:bodyPr/>
          <a:lstStyle/>
          <a:p>
            <a:fld id="{19F2DB67-00F8-40A0-89E7-52A564C30DB5}" type="slidenum">
              <a:rPr lang="en-GB" smtClean="0"/>
              <a:t>4</a:t>
            </a:fld>
            <a:endParaRPr lang="en-GB"/>
          </a:p>
        </p:txBody>
      </p:sp>
    </p:spTree>
    <p:extLst>
      <p:ext uri="{BB962C8B-B14F-4D97-AF65-F5344CB8AC3E}">
        <p14:creationId xmlns:p14="http://schemas.microsoft.com/office/powerpoint/2010/main" val="11000693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GB" b="1" dirty="0"/>
              <a:t>Complete streaming solution:</a:t>
            </a:r>
            <a:r>
              <a:rPr lang="en-GB" dirty="0"/>
              <a:t> Today you'll build a full streaming architecture from end to end. While we use AWS services, the patterns apply to any streaming platform. You'll see how producers and brokers work together in a streaming solution. </a:t>
            </a:r>
          </a:p>
          <a:p>
            <a:pPr marL="228600" indent="-228600">
              <a:buFont typeface="+mj-lt"/>
              <a:buAutoNum type="arabicPeriod"/>
            </a:pPr>
            <a:endParaRPr lang="en-GB" b="1" dirty="0"/>
          </a:p>
          <a:p>
            <a:pPr marL="228600" indent="-228600">
              <a:buFont typeface="+mj-lt"/>
              <a:buAutoNum type="arabicPeriod"/>
            </a:pPr>
            <a:r>
              <a:rPr lang="en-GB" b="1" dirty="0"/>
              <a:t>Automated collection system:</a:t>
            </a:r>
            <a:r>
              <a:rPr lang="en-GB" dirty="0"/>
              <a:t> You'll create an automated system that pulls weather data every minute using Lambda and </a:t>
            </a:r>
            <a:r>
              <a:rPr lang="en-GB" dirty="0" err="1"/>
              <a:t>EventBridge</a:t>
            </a:r>
            <a:r>
              <a:rPr lang="en-GB" dirty="0"/>
              <a:t>. Consider how this pattern could apply to other real-time data sources like IoT sensors or financial transactions in your own projects. </a:t>
            </a:r>
          </a:p>
          <a:p>
            <a:pPr marL="228600" indent="-228600">
              <a:buFont typeface="+mj-lt"/>
              <a:buAutoNum type="arabicPeriod"/>
            </a:pPr>
            <a:r>
              <a:rPr lang="en-GB" b="1" dirty="0"/>
              <a:t>Resilient pipeline design:</a:t>
            </a:r>
            <a:r>
              <a:rPr lang="en-GB" dirty="0"/>
              <a:t> The pipeline you'll build includes important production features such as automatically partitions data for efficient querying.</a:t>
            </a:r>
          </a:p>
          <a:p>
            <a:pPr marL="228600" indent="-228600">
              <a:buFont typeface="+mj-lt"/>
              <a:buAutoNum type="arabicPeriod"/>
            </a:pPr>
            <a:endParaRPr lang="en-GB" b="1" dirty="0"/>
          </a:p>
          <a:p>
            <a:pPr marL="228600" indent="-228600">
              <a:buFont typeface="+mj-lt"/>
              <a:buAutoNum type="arabicPeriod"/>
            </a:pPr>
            <a:r>
              <a:rPr lang="en-GB" b="1" dirty="0"/>
              <a:t>Analytics capabilities:</a:t>
            </a:r>
            <a:r>
              <a:rPr lang="en-GB" dirty="0"/>
              <a:t> You'll enable both real-time and historical analysis and consider the differences between them.</a:t>
            </a:r>
          </a:p>
          <a:p>
            <a:pPr marL="228600" indent="-228600">
              <a:buFont typeface="+mj-lt"/>
              <a:buAutoNum type="arabicPeriod"/>
            </a:pPr>
            <a:endParaRPr lang="en-GB" b="1" dirty="0"/>
          </a:p>
          <a:p>
            <a:pPr marL="228600" indent="-228600">
              <a:buFont typeface="+mj-lt"/>
              <a:buAutoNum type="arabicPeriod"/>
            </a:pPr>
            <a:r>
              <a:rPr lang="en-GB" b="1" dirty="0"/>
              <a:t>Look out for opportunities:</a:t>
            </a:r>
            <a:r>
              <a:rPr lang="en-GB" dirty="0"/>
              <a:t> Throughout the workshop, consider how these patterns might apply to streaming needs in your organisation. Could streaming solve any current data freshness challenges? Would near real-time processing provide business value?</a:t>
            </a:r>
          </a:p>
        </p:txBody>
      </p:sp>
      <p:sp>
        <p:nvSpPr>
          <p:cNvPr id="4" name="Slide Number Placeholder 3"/>
          <p:cNvSpPr>
            <a:spLocks noGrp="1"/>
          </p:cNvSpPr>
          <p:nvPr>
            <p:ph type="sldNum" sz="quarter" idx="5"/>
          </p:nvPr>
        </p:nvSpPr>
        <p:spPr/>
        <p:txBody>
          <a:bodyPr/>
          <a:lstStyle/>
          <a:p>
            <a:fld id="{19F2DB67-00F8-40A0-89E7-52A564C30DB5}" type="slidenum">
              <a:rPr lang="en-GB" smtClean="0"/>
              <a:t>5</a:t>
            </a:fld>
            <a:endParaRPr lang="en-GB"/>
          </a:p>
        </p:txBody>
      </p:sp>
    </p:spTree>
    <p:extLst>
      <p:ext uri="{BB962C8B-B14F-4D97-AF65-F5344CB8AC3E}">
        <p14:creationId xmlns:p14="http://schemas.microsoft.com/office/powerpoint/2010/main" val="4559982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Font typeface="+mj-lt"/>
              <a:buAutoNum type="arabicPeriod"/>
            </a:pPr>
            <a:r>
              <a:rPr lang="en-GB" b="1" dirty="0"/>
              <a:t>End-to-end architecture:</a:t>
            </a:r>
            <a:r>
              <a:rPr lang="en-GB" dirty="0"/>
              <a:t> We're building a complete streaming solution for wind farm temperature monitoring. The architecture shows how we'll move from collecting temperature readings through to analysis that could prevent turbine damage and optimise maintenance schedules. </a:t>
            </a:r>
          </a:p>
          <a:p>
            <a:pPr marL="228600" indent="-228600">
              <a:buFont typeface="+mj-lt"/>
              <a:buAutoNum type="arabicPeriod"/>
            </a:pPr>
            <a:endParaRPr lang="en-GB" b="1" dirty="0"/>
          </a:p>
          <a:p>
            <a:pPr marL="228600" indent="-228600">
              <a:buFont typeface="+mj-lt"/>
              <a:buAutoNum type="arabicPeriod"/>
            </a:pPr>
            <a:r>
              <a:rPr lang="en-GB" b="1" dirty="0"/>
              <a:t>Producer layer details:</a:t>
            </a:r>
            <a:r>
              <a:rPr lang="en-GB" dirty="0"/>
              <a:t> At the start of our pipeline, we have: Weather API simulating temperature sensors on turbines. Lambda function checking temperatures every minute. </a:t>
            </a:r>
            <a:r>
              <a:rPr lang="en-GB" dirty="0" err="1"/>
              <a:t>EventBridge</a:t>
            </a:r>
            <a:r>
              <a:rPr lang="en-GB" dirty="0"/>
              <a:t> ensures we never miss a reading. In a production wind farm, this layer would connect to real turbine sensors, but the pattern remains the same. We call this our </a:t>
            </a:r>
            <a:r>
              <a:rPr lang="en-GB" b="1" dirty="0"/>
              <a:t>Producer.</a:t>
            </a:r>
          </a:p>
          <a:p>
            <a:pPr marL="228600" indent="-228600">
              <a:buFont typeface="+mj-lt"/>
              <a:buAutoNum type="arabicPeriod"/>
            </a:pPr>
            <a:endParaRPr lang="en-GB" b="1" dirty="0"/>
          </a:p>
          <a:p>
            <a:pPr marL="228600" indent="-228600">
              <a:buFont typeface="+mj-lt"/>
              <a:buAutoNum type="arabicPeriod"/>
            </a:pPr>
            <a:r>
              <a:rPr lang="en-GB" b="1" dirty="0"/>
              <a:t>Data movement approach:</a:t>
            </a:r>
            <a:r>
              <a:rPr lang="en-GB" dirty="0"/>
              <a:t> The middle of our pipeline ensures reliable temperature monitoring through: Kinesis Data Streams buffering real-time temperature readings into what’s called our </a:t>
            </a:r>
            <a:r>
              <a:rPr lang="en-GB" b="1" dirty="0"/>
              <a:t>Broker</a:t>
            </a:r>
            <a:r>
              <a:rPr lang="en-GB" dirty="0"/>
              <a:t>. Kinesis Firehose manages </a:t>
            </a:r>
            <a:r>
              <a:rPr lang="en-GB" b="1" dirty="0"/>
              <a:t>Delivery </a:t>
            </a:r>
            <a:r>
              <a:rPr lang="en-GB" dirty="0"/>
              <a:t>to storage, called our </a:t>
            </a:r>
            <a:r>
              <a:rPr lang="en-GB" b="1" dirty="0"/>
              <a:t>Sink</a:t>
            </a:r>
            <a:r>
              <a:rPr lang="en-GB" dirty="0"/>
              <a:t>. S3 stores all temperature history for analysis This approach ensures no temperature spikes are missed that could indicate turbine issues.</a:t>
            </a:r>
          </a:p>
          <a:p>
            <a:pPr marL="228600" indent="-228600">
              <a:buFont typeface="+mj-lt"/>
              <a:buAutoNum type="arabicPeriod"/>
            </a:pPr>
            <a:endParaRPr lang="en-GB" b="1" dirty="0"/>
          </a:p>
          <a:p>
            <a:pPr marL="228600" indent="-228600">
              <a:buFont typeface="+mj-lt"/>
              <a:buAutoNum type="arabicPeriod"/>
            </a:pPr>
            <a:r>
              <a:rPr lang="en-GB" b="1" dirty="0"/>
              <a:t>Analytics capabilities:</a:t>
            </a:r>
            <a:r>
              <a:rPr lang="en-GB" dirty="0"/>
              <a:t> The final part enables wind farm operators to: Automatically catalogue temperature data with Glue. Query historical patterns with Athena. Build maintenance forecasts with Redshift. These tools help operators make data-driven decisions about turbine maintenance and operation.</a:t>
            </a:r>
          </a:p>
          <a:p>
            <a:pPr marL="228600" indent="-228600">
              <a:buFont typeface="+mj-lt"/>
              <a:buAutoNum type="arabicPeriod"/>
            </a:pPr>
            <a:endParaRPr lang="en-GB" b="1" dirty="0"/>
          </a:p>
          <a:p>
            <a:pPr marL="228600" indent="-228600">
              <a:buFont typeface="+mj-lt"/>
              <a:buAutoNum type="arabicPeriod"/>
            </a:pPr>
            <a:r>
              <a:rPr lang="en-GB" b="1" dirty="0"/>
              <a:t>Look out for patterns:</a:t>
            </a:r>
            <a:r>
              <a:rPr lang="en-GB" dirty="0"/>
              <a:t> Throughout today, notice how this architecture could support key wind farm needs: Immediate alerts for dangerous temperatures. Historical analysis for maintenance planning. Multiple teams accessing the same data While we're monitoring just three locations today, these patterns would scale to hundreds of turbines. Also, think about how this use case could be equivalent to a business process in your organisation where ingesting the data in real time could  have strong </a:t>
            </a:r>
            <a:r>
              <a:rPr lang="en-GB" dirty="0" err="1"/>
              <a:t>busiess</a:t>
            </a:r>
            <a:r>
              <a:rPr lang="en-GB" dirty="0"/>
              <a:t> uses.</a:t>
            </a:r>
          </a:p>
          <a:p>
            <a:endParaRPr lang="en-GB" dirty="0"/>
          </a:p>
        </p:txBody>
      </p:sp>
      <p:sp>
        <p:nvSpPr>
          <p:cNvPr id="4" name="Slide Number Placeholder 3"/>
          <p:cNvSpPr>
            <a:spLocks noGrp="1"/>
          </p:cNvSpPr>
          <p:nvPr>
            <p:ph type="sldNum" sz="quarter" idx="5"/>
          </p:nvPr>
        </p:nvSpPr>
        <p:spPr/>
        <p:txBody>
          <a:bodyPr/>
          <a:lstStyle/>
          <a:p>
            <a:fld id="{19F2DB67-00F8-40A0-89E7-52A564C30DB5}" type="slidenum">
              <a:rPr lang="en-GB" smtClean="0"/>
              <a:t>7</a:t>
            </a:fld>
            <a:endParaRPr lang="en-GB"/>
          </a:p>
        </p:txBody>
      </p:sp>
    </p:spTree>
    <p:extLst>
      <p:ext uri="{BB962C8B-B14F-4D97-AF65-F5344CB8AC3E}">
        <p14:creationId xmlns:p14="http://schemas.microsoft.com/office/powerpoint/2010/main" val="40609530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Morning</a:t>
            </a:r>
          </a:p>
          <a:p>
            <a:endParaRPr lang="en-GB" dirty="0"/>
          </a:p>
          <a:p>
            <a:r>
              <a:rPr lang="en-GB" dirty="0"/>
              <a:t>Building the Pipeline</a:t>
            </a:r>
          </a:p>
          <a:p>
            <a:r>
              <a:rPr lang="en-GB" dirty="0"/>
              <a:t>- We'll begin by setting up the environment using CloudFormation. This will automate the deployment of the streaming architecture, saving time and ensuring consistency.</a:t>
            </a:r>
          </a:p>
          <a:p>
            <a:r>
              <a:rPr lang="en-GB" dirty="0"/>
              <a:t>- Next, we'll examine Lambda as the producer, which collects temperature data from a weather API. It represents the turbines in a real wind farm setup.</a:t>
            </a:r>
          </a:p>
          <a:p>
            <a:r>
              <a:rPr lang="en-GB" dirty="0"/>
              <a:t>- We'll then look at Kinesis Data Streams, which buffer the incoming temperature readings in real-time, ensuring no data is lost.</a:t>
            </a:r>
          </a:p>
          <a:p>
            <a:r>
              <a:rPr lang="en-GB" dirty="0"/>
              <a:t>- Following this, we'll look at Kinesis Firehose, which delivers the buffered data to S3 as the sink, where the data is stored for analytics and historical review.</a:t>
            </a:r>
          </a:p>
          <a:p>
            <a:r>
              <a:rPr lang="en-GB" dirty="0"/>
              <a:t>- We'll also use AWS Glue to catalogue the data, making it </a:t>
            </a:r>
            <a:r>
              <a:rPr lang="en-GB" dirty="0" err="1"/>
              <a:t>queryable</a:t>
            </a:r>
            <a:r>
              <a:rPr lang="en-GB" dirty="0"/>
              <a:t> and accessible for downstream analytics.</a:t>
            </a:r>
          </a:p>
          <a:p>
            <a:r>
              <a:rPr lang="en-GB" dirty="0"/>
              <a:t>- Finally, we'll explore Athena, which allows us to query the historical data directly from S3 to uncover trends and insights.</a:t>
            </a:r>
          </a:p>
          <a:p>
            <a:endParaRPr lang="en-GB" dirty="0"/>
          </a:p>
          <a:p>
            <a:r>
              <a:rPr lang="en-GB" dirty="0"/>
              <a:t>Going Further (time permitting)</a:t>
            </a:r>
          </a:p>
          <a:p>
            <a:r>
              <a:rPr lang="en-GB" dirty="0"/>
              <a:t>- If time allows, we'll explore orchestrating data pipelines with Glue workflows, automating the end-to-end process for regularly updating data in Redshift.</a:t>
            </a:r>
          </a:p>
          <a:p>
            <a:r>
              <a:rPr lang="en-GB" dirty="0"/>
              <a:t>- We'll also look at creating data architecture diagrams using tools like Draw.io or AWS Icons, helping visualise complex workflows and making collaboration easier.</a:t>
            </a:r>
          </a:p>
          <a:p>
            <a:r>
              <a:rPr lang="en-GB" dirty="0"/>
              <a:t>- Finally, we'll discuss direct streaming patterns with services like Kinesis, Glue, and Redshift, which enable low-latency ingestion and analytics.</a:t>
            </a:r>
          </a:p>
          <a:p>
            <a:endParaRPr lang="en-GB" dirty="0"/>
          </a:p>
          <a:p>
            <a:r>
              <a:rPr lang="en-GB" b="1" dirty="0"/>
              <a:t>Afternoon</a:t>
            </a:r>
          </a:p>
          <a:p>
            <a:endParaRPr lang="en-GB" dirty="0"/>
          </a:p>
          <a:p>
            <a:r>
              <a:rPr lang="en-GB" dirty="0"/>
              <a:t>Workshop Reflection</a:t>
            </a:r>
          </a:p>
          <a:p>
            <a:r>
              <a:rPr lang="en-GB" dirty="0"/>
              <a:t>- We'll reflect on the morning session:</a:t>
            </a:r>
          </a:p>
          <a:p>
            <a:r>
              <a:rPr lang="en-GB" dirty="0"/>
              <a:t>  - What worked well in the pipeline setup and processes?</a:t>
            </a:r>
          </a:p>
          <a:p>
            <a:r>
              <a:rPr lang="en-GB" dirty="0"/>
              <a:t>  - What technical challenges did you encounter?</a:t>
            </a:r>
          </a:p>
          <a:p>
            <a:r>
              <a:rPr lang="en-GB" dirty="0"/>
              <a:t>  - What are your key learning points or insights from the exercises?</a:t>
            </a:r>
          </a:p>
          <a:p>
            <a:endParaRPr lang="en-GB" dirty="0"/>
          </a:p>
          <a:p>
            <a:r>
              <a:rPr lang="en-GB" dirty="0"/>
              <a:t>Project and Organisational Knowledge Application</a:t>
            </a:r>
          </a:p>
          <a:p>
            <a:r>
              <a:rPr lang="en-GB" dirty="0"/>
              <a:t>- We'll wrap up by discussing how streaming applies to your projects or organisation:</a:t>
            </a:r>
          </a:p>
          <a:p>
            <a:r>
              <a:rPr lang="en-GB" dirty="0"/>
              <a:t>  - Consider where streaming architectures could solve current business challenges or improve data freshness.</a:t>
            </a:r>
          </a:p>
          <a:p>
            <a:r>
              <a:rPr lang="en-GB" dirty="0"/>
              <a:t>  - Evaluate how batch vs. streaming might apply to specific business use cases, balancing complexity with business value.</a:t>
            </a:r>
          </a:p>
          <a:p>
            <a:endParaRPr lang="en-GB" dirty="0"/>
          </a:p>
        </p:txBody>
      </p:sp>
      <p:sp>
        <p:nvSpPr>
          <p:cNvPr id="4" name="Slide Number Placeholder 3"/>
          <p:cNvSpPr>
            <a:spLocks noGrp="1"/>
          </p:cNvSpPr>
          <p:nvPr>
            <p:ph type="sldNum" sz="quarter" idx="5"/>
          </p:nvPr>
        </p:nvSpPr>
        <p:spPr/>
        <p:txBody>
          <a:bodyPr/>
          <a:lstStyle/>
          <a:p>
            <a:fld id="{19F2DB67-00F8-40A0-89E7-52A564C30DB5}" type="slidenum">
              <a:rPr lang="en-GB" smtClean="0"/>
              <a:t>8</a:t>
            </a:fld>
            <a:endParaRPr lang="en-GB"/>
          </a:p>
        </p:txBody>
      </p:sp>
    </p:spTree>
    <p:extLst>
      <p:ext uri="{BB962C8B-B14F-4D97-AF65-F5344CB8AC3E}">
        <p14:creationId xmlns:p14="http://schemas.microsoft.com/office/powerpoint/2010/main" val="13798689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Our workshop guide breaks down tasks and concepts into clear, manageable sections.</a:t>
            </a:r>
          </a:p>
          <a:p>
            <a:r>
              <a:rPr lang="en-GB" dirty="0"/>
              <a:t>- Each section builds on the previous one, enabling us to create a complete streaming pipeline by the end.</a:t>
            </a:r>
          </a:p>
          <a:p>
            <a:endParaRPr lang="en-GB" dirty="0"/>
          </a:p>
          <a:p>
            <a:r>
              <a:rPr lang="en-GB" b="1" dirty="0"/>
              <a:t>Key concepts and terminology: </a:t>
            </a:r>
            <a:r>
              <a:rPr lang="en-GB" dirty="0"/>
              <a:t>Ensure you understand the foundational terms and ideas presented in each step.</a:t>
            </a:r>
          </a:p>
          <a:p>
            <a:endParaRPr lang="en-GB" dirty="0"/>
          </a:p>
          <a:p>
            <a:r>
              <a:rPr lang="en-GB" b="1" dirty="0"/>
              <a:t>Task breakdown and dependencies: </a:t>
            </a:r>
            <a:r>
              <a:rPr lang="en-GB" dirty="0"/>
              <a:t>Follow the logical order of tasks, as each depends on successful completion of the previous one.</a:t>
            </a:r>
          </a:p>
          <a:p>
            <a:endParaRPr lang="en-GB" dirty="0"/>
          </a:p>
          <a:p>
            <a:r>
              <a:rPr lang="en-GB" b="1" dirty="0"/>
              <a:t>Optional "Going Further" sections: </a:t>
            </a:r>
            <a:r>
              <a:rPr lang="en-GB" dirty="0"/>
              <a:t>Explore these if you have extra time to deepen your understanding of advanced topics.</a:t>
            </a:r>
          </a:p>
          <a:p>
            <a:endParaRPr lang="en-GB" dirty="0"/>
          </a:p>
          <a:p>
            <a:r>
              <a:rPr lang="en-GB" b="1" dirty="0"/>
              <a:t>How to ask for help: </a:t>
            </a:r>
            <a:r>
              <a:rPr lang="en-GB" dirty="0"/>
              <a:t>Use the provided resources or ask your PDE if you have any issues during any step.</a:t>
            </a:r>
          </a:p>
          <a:p>
            <a:endParaRPr lang="en-GB" dirty="0"/>
          </a:p>
          <a:p>
            <a:r>
              <a:rPr lang="en-GB" dirty="0"/>
              <a:t>- We’ll now walk through the document structure, highlighting how each section builds on the last.</a:t>
            </a:r>
          </a:p>
          <a:p>
            <a:r>
              <a:rPr lang="en-GB" dirty="0"/>
              <a:t>- Focus on understanding how the pipeline connects from ingestion to analysis.</a:t>
            </a:r>
          </a:p>
          <a:p>
            <a:endParaRPr lang="en-GB" dirty="0"/>
          </a:p>
        </p:txBody>
      </p:sp>
      <p:sp>
        <p:nvSpPr>
          <p:cNvPr id="4" name="Slide Number Placeholder 3"/>
          <p:cNvSpPr>
            <a:spLocks noGrp="1"/>
          </p:cNvSpPr>
          <p:nvPr>
            <p:ph type="sldNum" sz="quarter" idx="5"/>
          </p:nvPr>
        </p:nvSpPr>
        <p:spPr/>
        <p:txBody>
          <a:bodyPr/>
          <a:lstStyle/>
          <a:p>
            <a:fld id="{19F2DB67-00F8-40A0-89E7-52A564C30DB5}" type="slidenum">
              <a:rPr lang="en-GB" smtClean="0"/>
              <a:t>9</a:t>
            </a:fld>
            <a:endParaRPr lang="en-GB"/>
          </a:p>
        </p:txBody>
      </p:sp>
    </p:spTree>
    <p:extLst>
      <p:ext uri="{BB962C8B-B14F-4D97-AF65-F5344CB8AC3E}">
        <p14:creationId xmlns:p14="http://schemas.microsoft.com/office/powerpoint/2010/main" val="20476814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 This activity focuses on reflecting on your progress and identifying areas for improvement.</a:t>
            </a:r>
          </a:p>
          <a:p>
            <a:r>
              <a:rPr lang="en-GB" dirty="0"/>
              <a:t>- We’ll explore two key areas: Technical Implementation and your Learning Journey.</a:t>
            </a:r>
          </a:p>
          <a:p>
            <a:endParaRPr lang="en-GB" dirty="0"/>
          </a:p>
          <a:p>
            <a:r>
              <a:rPr lang="en-GB" b="1" dirty="0"/>
              <a:t>Technical Implementation</a:t>
            </a:r>
          </a:p>
          <a:p>
            <a:r>
              <a:rPr lang="en-GB" dirty="0"/>
              <a:t>1. Smooth Parts: </a:t>
            </a:r>
          </a:p>
          <a:p>
            <a:r>
              <a:rPr lang="en-GB" dirty="0"/>
              <a:t>   - Which components of the pipeline came together without much effort. Was it setting up the producer or querying the data in Athena?</a:t>
            </a:r>
          </a:p>
          <a:p>
            <a:r>
              <a:rPr lang="en-GB" dirty="0"/>
              <a:t>2. Challenges: </a:t>
            </a:r>
          </a:p>
          <a:p>
            <a:r>
              <a:rPr lang="en-GB" dirty="0"/>
              <a:t>   - Where did you face problems. Were there issues with deployment, debugging, or understanding a service?</a:t>
            </a:r>
          </a:p>
          <a:p>
            <a:r>
              <a:rPr lang="en-GB" dirty="0"/>
              <a:t>3. Debugging Successes: </a:t>
            </a:r>
          </a:p>
          <a:p>
            <a:r>
              <a:rPr lang="en-GB" dirty="0"/>
              <a:t>   - Reflect on what debugging strategies worked best. Did you rely on logs, testing specific steps, or asking for support?</a:t>
            </a:r>
          </a:p>
          <a:p>
            <a:endParaRPr lang="en-GB" dirty="0"/>
          </a:p>
          <a:p>
            <a:r>
              <a:rPr lang="en-GB" b="1" dirty="0"/>
              <a:t>Learning Journey</a:t>
            </a:r>
          </a:p>
          <a:p>
            <a:r>
              <a:rPr lang="en-GB" dirty="0"/>
              <a:t>1. Key Concepts: </a:t>
            </a:r>
          </a:p>
          <a:p>
            <a:r>
              <a:rPr lang="en-GB" dirty="0"/>
              <a:t>   - What "aha" moments did you have today? Did streaming or cataloguing concepts finally make sense?</a:t>
            </a:r>
          </a:p>
          <a:p>
            <a:r>
              <a:rPr lang="en-GB" dirty="0"/>
              <a:t>2. Areas for Exploration: </a:t>
            </a:r>
          </a:p>
          <a:p>
            <a:r>
              <a:rPr lang="en-GB" dirty="0"/>
              <a:t>   - What concepts that still feel unclear or require deeper exploration. Would reviewing Kinesis or Glue help solidify your understanding?</a:t>
            </a:r>
          </a:p>
          <a:p>
            <a:r>
              <a:rPr lang="en-GB" dirty="0"/>
              <a:t>3. Comparison to Past Work: </a:t>
            </a:r>
          </a:p>
          <a:p>
            <a:r>
              <a:rPr lang="en-GB" dirty="0"/>
              <a:t>   - How does this pipeline exercise compare to any previous experience you’ve had with data engineering workflows?</a:t>
            </a:r>
          </a:p>
        </p:txBody>
      </p:sp>
      <p:sp>
        <p:nvSpPr>
          <p:cNvPr id="4" name="Slide Number Placeholder 3"/>
          <p:cNvSpPr>
            <a:spLocks noGrp="1"/>
          </p:cNvSpPr>
          <p:nvPr>
            <p:ph type="sldNum" sz="quarter" idx="5"/>
          </p:nvPr>
        </p:nvSpPr>
        <p:spPr/>
        <p:txBody>
          <a:bodyPr/>
          <a:lstStyle/>
          <a:p>
            <a:fld id="{19F2DB67-00F8-40A0-89E7-52A564C30DB5}" type="slidenum">
              <a:rPr lang="en-GB" smtClean="0"/>
              <a:t>11</a:t>
            </a:fld>
            <a:endParaRPr lang="en-GB"/>
          </a:p>
        </p:txBody>
      </p:sp>
    </p:spTree>
    <p:extLst>
      <p:ext uri="{BB962C8B-B14F-4D97-AF65-F5344CB8AC3E}">
        <p14:creationId xmlns:p14="http://schemas.microsoft.com/office/powerpoint/2010/main" val="6172088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 large logo">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1FC22AC-D45A-2642-82D3-3A5A77769FD9}"/>
              </a:ext>
            </a:extLst>
          </p:cNvPr>
          <p:cNvSpPr/>
          <p:nvPr userDrawn="1"/>
        </p:nvSpPr>
        <p:spPr>
          <a:xfrm>
            <a:off x="12123692" y="0"/>
            <a:ext cx="85321"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60">
              <a:solidFill>
                <a:schemeClr val="accent1"/>
              </a:solidFill>
            </a:endParaRPr>
          </a:p>
        </p:txBody>
      </p:sp>
      <p:sp>
        <p:nvSpPr>
          <p:cNvPr id="6" name="Slide Number Placeholder 5">
            <a:extLst>
              <a:ext uri="{FF2B5EF4-FFF2-40B4-BE49-F238E27FC236}">
                <a16:creationId xmlns:a16="http://schemas.microsoft.com/office/drawing/2014/main" id="{ED17F521-9A01-C24D-AA5F-9CE883D93CE9}"/>
              </a:ext>
            </a:extLst>
          </p:cNvPr>
          <p:cNvSpPr>
            <a:spLocks noGrp="1"/>
          </p:cNvSpPr>
          <p:nvPr>
            <p:ph type="sldNum" sz="quarter" idx="4"/>
          </p:nvPr>
        </p:nvSpPr>
        <p:spPr>
          <a:xfrm>
            <a:off x="8922292" y="6398453"/>
            <a:ext cx="3017520" cy="280920"/>
          </a:xfrm>
          <a:prstGeom prst="rect">
            <a:avLst/>
          </a:prstGeom>
        </p:spPr>
        <p:txBody>
          <a:bodyPr/>
          <a:lstStyle>
            <a:lvl1pPr algn="r">
              <a:defRPr sz="1320" b="0" i="0">
                <a:latin typeface="Helvetica" pitchFamily="2" charset="0"/>
              </a:defRPr>
            </a:lvl1pPr>
          </a:lstStyle>
          <a:p>
            <a:fld id="{C990CCEA-A22F-F746-B7E2-BF8790CB1DE4}" type="slidenum">
              <a:rPr lang="en-US" smtClean="0"/>
              <a:pPr/>
              <a:t>‹#›</a:t>
            </a:fld>
            <a:endParaRPr lang="en-US" dirty="0"/>
          </a:p>
        </p:txBody>
      </p:sp>
      <p:sp>
        <p:nvSpPr>
          <p:cNvPr id="7" name="Text Placeholder 16">
            <a:extLst>
              <a:ext uri="{FF2B5EF4-FFF2-40B4-BE49-F238E27FC236}">
                <a16:creationId xmlns:a16="http://schemas.microsoft.com/office/drawing/2014/main" id="{6C6E50D4-DB5D-6F40-B581-FA0565CF744B}"/>
              </a:ext>
            </a:extLst>
          </p:cNvPr>
          <p:cNvSpPr>
            <a:spLocks noGrp="1"/>
          </p:cNvSpPr>
          <p:nvPr>
            <p:ph type="body" sz="quarter" idx="11" hasCustomPrompt="1"/>
          </p:nvPr>
        </p:nvSpPr>
        <p:spPr>
          <a:xfrm>
            <a:off x="756001" y="5241835"/>
            <a:ext cx="8279130" cy="598170"/>
          </a:xfrm>
          <a:prstGeom prst="rect">
            <a:avLst/>
          </a:prstGeom>
        </p:spPr>
        <p:txBody>
          <a:bodyPr>
            <a:noAutofit/>
          </a:bodyPr>
          <a:lstStyle>
            <a:lvl1pPr marL="0" indent="0">
              <a:buNone/>
              <a:defRPr sz="3360">
                <a:solidFill>
                  <a:schemeClr val="accent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dirty="0"/>
              <a:t>Click to add Header</a:t>
            </a:r>
          </a:p>
        </p:txBody>
      </p:sp>
      <p:sp>
        <p:nvSpPr>
          <p:cNvPr id="11" name="Text Placeholder 16">
            <a:extLst>
              <a:ext uri="{FF2B5EF4-FFF2-40B4-BE49-F238E27FC236}">
                <a16:creationId xmlns:a16="http://schemas.microsoft.com/office/drawing/2014/main" id="{D16ED0A5-6F7B-8C44-8513-770D879EF4B8}"/>
              </a:ext>
            </a:extLst>
          </p:cNvPr>
          <p:cNvSpPr>
            <a:spLocks noGrp="1"/>
          </p:cNvSpPr>
          <p:nvPr>
            <p:ph type="body" sz="quarter" idx="12" hasCustomPrompt="1"/>
          </p:nvPr>
        </p:nvSpPr>
        <p:spPr>
          <a:xfrm>
            <a:off x="756001" y="6014146"/>
            <a:ext cx="8279130" cy="412477"/>
          </a:xfrm>
          <a:prstGeom prst="rect">
            <a:avLst/>
          </a:prstGeom>
        </p:spPr>
        <p:txBody>
          <a:bodyPr>
            <a:noAutofit/>
          </a:bodyPr>
          <a:lstStyle>
            <a:lvl1pPr marL="0" indent="0">
              <a:buNone/>
              <a:defRPr sz="2160">
                <a:solidFill>
                  <a:schemeClr val="tx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dirty="0"/>
              <a:t>Click to add sub-header</a:t>
            </a:r>
          </a:p>
        </p:txBody>
      </p:sp>
      <p:pic>
        <p:nvPicPr>
          <p:cNvPr id="13" name="Picture 12" descr="Corndel_Logo_Various.ai">
            <a:extLst>
              <a:ext uri="{FF2B5EF4-FFF2-40B4-BE49-F238E27FC236}">
                <a16:creationId xmlns:a16="http://schemas.microsoft.com/office/drawing/2014/main" id="{11C3F835-F570-064E-A543-944D88E670FF}"/>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3174208" y="-3379"/>
            <a:ext cx="5475568" cy="5475568"/>
          </a:xfrm>
          <a:prstGeom prst="rect">
            <a:avLst/>
          </a:prstGeom>
        </p:spPr>
      </p:pic>
      <p:cxnSp>
        <p:nvCxnSpPr>
          <p:cNvPr id="14" name="Straight Connector 13">
            <a:extLst>
              <a:ext uri="{FF2B5EF4-FFF2-40B4-BE49-F238E27FC236}">
                <a16:creationId xmlns:a16="http://schemas.microsoft.com/office/drawing/2014/main" id="{CF9E6BAF-73B7-3E4B-80EA-A429A993E3E3}"/>
              </a:ext>
            </a:extLst>
          </p:cNvPr>
          <p:cNvCxnSpPr>
            <a:cxnSpLocks/>
          </p:cNvCxnSpPr>
          <p:nvPr userDrawn="1"/>
        </p:nvCxnSpPr>
        <p:spPr>
          <a:xfrm flipH="1">
            <a:off x="9175" y="1876137"/>
            <a:ext cx="2500691" cy="2500694"/>
          </a:xfrm>
          <a:prstGeom prst="line">
            <a:avLst/>
          </a:prstGeom>
          <a:ln cap="rnd">
            <a:solidFill>
              <a:schemeClr val="accent1"/>
            </a:solidFill>
            <a:round/>
          </a:ln>
          <a:effectLst/>
        </p:spPr>
        <p:style>
          <a:lnRef idx="2">
            <a:schemeClr val="accent1"/>
          </a:lnRef>
          <a:fillRef idx="0">
            <a:schemeClr val="accent1"/>
          </a:fillRef>
          <a:effectRef idx="1">
            <a:schemeClr val="accent1"/>
          </a:effectRef>
          <a:fontRef idx="minor">
            <a:schemeClr val="tx1"/>
          </a:fontRef>
        </p:style>
      </p:cxnSp>
      <p:sp>
        <p:nvSpPr>
          <p:cNvPr id="15" name="Rectangle 14">
            <a:extLst>
              <a:ext uri="{FF2B5EF4-FFF2-40B4-BE49-F238E27FC236}">
                <a16:creationId xmlns:a16="http://schemas.microsoft.com/office/drawing/2014/main" id="{62F52CCD-99F6-A441-A609-09724BDB0221}"/>
              </a:ext>
            </a:extLst>
          </p:cNvPr>
          <p:cNvSpPr/>
          <p:nvPr userDrawn="1"/>
        </p:nvSpPr>
        <p:spPr>
          <a:xfrm rot="2700000">
            <a:off x="8353153" y="-1480872"/>
            <a:ext cx="2582779" cy="3823968"/>
          </a:xfrm>
          <a:custGeom>
            <a:avLst/>
            <a:gdLst>
              <a:gd name="connsiteX0" fmla="*/ 0 w 2152316"/>
              <a:gd name="connsiteY0" fmla="*/ 0 h 3452877"/>
              <a:gd name="connsiteX1" fmla="*/ 2152316 w 2152316"/>
              <a:gd name="connsiteY1" fmla="*/ 0 h 3452877"/>
              <a:gd name="connsiteX2" fmla="*/ 2152316 w 2152316"/>
              <a:gd name="connsiteY2" fmla="*/ 3452877 h 3452877"/>
              <a:gd name="connsiteX3" fmla="*/ 0 w 2152316"/>
              <a:gd name="connsiteY3" fmla="*/ 3452877 h 3452877"/>
              <a:gd name="connsiteX4" fmla="*/ 0 w 2152316"/>
              <a:gd name="connsiteY4" fmla="*/ 0 h 3452877"/>
              <a:gd name="connsiteX0" fmla="*/ 4754 w 2152316"/>
              <a:gd name="connsiteY0" fmla="*/ 2410406 h 3452877"/>
              <a:gd name="connsiteX1" fmla="*/ 2152316 w 2152316"/>
              <a:gd name="connsiteY1" fmla="*/ 0 h 3452877"/>
              <a:gd name="connsiteX2" fmla="*/ 2152316 w 2152316"/>
              <a:gd name="connsiteY2" fmla="*/ 3452877 h 3452877"/>
              <a:gd name="connsiteX3" fmla="*/ 0 w 2152316"/>
              <a:gd name="connsiteY3" fmla="*/ 3452877 h 3452877"/>
              <a:gd name="connsiteX4" fmla="*/ 4754 w 2152316"/>
              <a:gd name="connsiteY4" fmla="*/ 2410406 h 3452877"/>
              <a:gd name="connsiteX0" fmla="*/ 4754 w 2152316"/>
              <a:gd name="connsiteY0" fmla="*/ 2144169 h 3186640"/>
              <a:gd name="connsiteX1" fmla="*/ 2152315 w 2152316"/>
              <a:gd name="connsiteY1" fmla="*/ 0 h 3186640"/>
              <a:gd name="connsiteX2" fmla="*/ 2152316 w 2152316"/>
              <a:gd name="connsiteY2" fmla="*/ 3186640 h 3186640"/>
              <a:gd name="connsiteX3" fmla="*/ 0 w 2152316"/>
              <a:gd name="connsiteY3" fmla="*/ 3186640 h 3186640"/>
              <a:gd name="connsiteX4" fmla="*/ 4754 w 2152316"/>
              <a:gd name="connsiteY4" fmla="*/ 2144169 h 31866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316" h="3186640">
                <a:moveTo>
                  <a:pt x="4754" y="2144169"/>
                </a:moveTo>
                <a:lnTo>
                  <a:pt x="2152315" y="0"/>
                </a:lnTo>
                <a:cubicBezTo>
                  <a:pt x="2152315" y="1062213"/>
                  <a:pt x="2152316" y="2124427"/>
                  <a:pt x="2152316" y="3186640"/>
                </a:cubicBezTo>
                <a:lnTo>
                  <a:pt x="0" y="3186640"/>
                </a:lnTo>
                <a:cubicBezTo>
                  <a:pt x="1585" y="2839150"/>
                  <a:pt x="3169" y="2491659"/>
                  <a:pt x="4754" y="2144169"/>
                </a:cubicBezTo>
                <a:close/>
              </a:path>
            </a:pathLst>
          </a:custGeom>
          <a:solidFill>
            <a:schemeClr val="accent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60" dirty="0"/>
          </a:p>
        </p:txBody>
      </p:sp>
      <p:cxnSp>
        <p:nvCxnSpPr>
          <p:cNvPr id="16" name="Straight Connector 15">
            <a:extLst>
              <a:ext uri="{FF2B5EF4-FFF2-40B4-BE49-F238E27FC236}">
                <a16:creationId xmlns:a16="http://schemas.microsoft.com/office/drawing/2014/main" id="{A5645219-E292-944F-B091-478F46D40720}"/>
              </a:ext>
            </a:extLst>
          </p:cNvPr>
          <p:cNvCxnSpPr>
            <a:cxnSpLocks/>
          </p:cNvCxnSpPr>
          <p:nvPr userDrawn="1"/>
        </p:nvCxnSpPr>
        <p:spPr>
          <a:xfrm flipH="1">
            <a:off x="6612867" y="0"/>
            <a:ext cx="655976" cy="655978"/>
          </a:xfrm>
          <a:prstGeom prst="line">
            <a:avLst/>
          </a:prstGeom>
          <a:ln>
            <a:solidFill>
              <a:schemeClr val="accent1"/>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471912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lide - 1 columns">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1FC22AC-D45A-2642-82D3-3A5A77769FD9}"/>
              </a:ext>
            </a:extLst>
          </p:cNvPr>
          <p:cNvSpPr/>
          <p:nvPr userDrawn="1"/>
        </p:nvSpPr>
        <p:spPr>
          <a:xfrm>
            <a:off x="12123692" y="0"/>
            <a:ext cx="85321"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160">
              <a:solidFill>
                <a:schemeClr val="accent1"/>
              </a:solidFill>
            </a:endParaRPr>
          </a:p>
        </p:txBody>
      </p:sp>
      <p:sp>
        <p:nvSpPr>
          <p:cNvPr id="6" name="Slide Number Placeholder 5">
            <a:extLst>
              <a:ext uri="{FF2B5EF4-FFF2-40B4-BE49-F238E27FC236}">
                <a16:creationId xmlns:a16="http://schemas.microsoft.com/office/drawing/2014/main" id="{ED17F521-9A01-C24D-AA5F-9CE883D93CE9}"/>
              </a:ext>
            </a:extLst>
          </p:cNvPr>
          <p:cNvSpPr>
            <a:spLocks noGrp="1"/>
          </p:cNvSpPr>
          <p:nvPr>
            <p:ph type="sldNum" sz="quarter" idx="4"/>
          </p:nvPr>
        </p:nvSpPr>
        <p:spPr>
          <a:xfrm>
            <a:off x="8922292" y="6398453"/>
            <a:ext cx="3017520" cy="280920"/>
          </a:xfrm>
          <a:prstGeom prst="rect">
            <a:avLst/>
          </a:prstGeom>
        </p:spPr>
        <p:txBody>
          <a:bodyPr/>
          <a:lstStyle>
            <a:lvl1pPr algn="r">
              <a:defRPr sz="1320" b="0" i="0">
                <a:latin typeface="Helvetica" pitchFamily="2" charset="0"/>
              </a:defRPr>
            </a:lvl1pPr>
          </a:lstStyle>
          <a:p>
            <a:fld id="{C990CCEA-A22F-F746-B7E2-BF8790CB1DE4}" type="slidenum">
              <a:rPr lang="en-US" smtClean="0"/>
              <a:pPr/>
              <a:t>‹#›</a:t>
            </a:fld>
            <a:endParaRPr lang="en-US"/>
          </a:p>
        </p:txBody>
      </p:sp>
      <p:cxnSp>
        <p:nvCxnSpPr>
          <p:cNvPr id="7" name="Straight Connector 6">
            <a:extLst>
              <a:ext uri="{FF2B5EF4-FFF2-40B4-BE49-F238E27FC236}">
                <a16:creationId xmlns:a16="http://schemas.microsoft.com/office/drawing/2014/main" id="{FC781635-B862-9B4E-BA3D-960D65442B21}"/>
              </a:ext>
            </a:extLst>
          </p:cNvPr>
          <p:cNvCxnSpPr>
            <a:cxnSpLocks/>
          </p:cNvCxnSpPr>
          <p:nvPr userDrawn="1"/>
        </p:nvCxnSpPr>
        <p:spPr>
          <a:xfrm flipH="1">
            <a:off x="637954" y="5503620"/>
            <a:ext cx="1355791" cy="1355788"/>
          </a:xfrm>
          <a:prstGeom prst="line">
            <a:avLst/>
          </a:prstGeom>
          <a:ln cap="rnd">
            <a:solidFill>
              <a:schemeClr val="accent1"/>
            </a:solidFill>
          </a:ln>
          <a:effectLst/>
        </p:spPr>
        <p:style>
          <a:lnRef idx="2">
            <a:schemeClr val="accent1"/>
          </a:lnRef>
          <a:fillRef idx="0">
            <a:schemeClr val="accent1"/>
          </a:fillRef>
          <a:effectRef idx="1">
            <a:schemeClr val="accent1"/>
          </a:effectRef>
          <a:fontRef idx="minor">
            <a:schemeClr val="tx1"/>
          </a:fontRef>
        </p:style>
      </p:cxnSp>
      <p:sp>
        <p:nvSpPr>
          <p:cNvPr id="11" name="Freeform: Shape 1">
            <a:extLst>
              <a:ext uri="{FF2B5EF4-FFF2-40B4-BE49-F238E27FC236}">
                <a16:creationId xmlns:a16="http://schemas.microsoft.com/office/drawing/2014/main" id="{F0FE76D2-50A9-5D4D-B8D8-562F4C38F735}"/>
              </a:ext>
            </a:extLst>
          </p:cNvPr>
          <p:cNvSpPr/>
          <p:nvPr userDrawn="1"/>
        </p:nvSpPr>
        <p:spPr>
          <a:xfrm>
            <a:off x="-5716" y="5512117"/>
            <a:ext cx="1360171" cy="1348740"/>
          </a:xfrm>
          <a:custGeom>
            <a:avLst/>
            <a:gdLst>
              <a:gd name="connsiteX0" fmla="*/ 0 w 1133476"/>
              <a:gd name="connsiteY0" fmla="*/ 778669 h 1123950"/>
              <a:gd name="connsiteX1" fmla="*/ 0 w 1133476"/>
              <a:gd name="connsiteY1" fmla="*/ 1123950 h 1123950"/>
              <a:gd name="connsiteX2" fmla="*/ 354807 w 1133476"/>
              <a:gd name="connsiteY2" fmla="*/ 1123950 h 1123950"/>
              <a:gd name="connsiteX3" fmla="*/ 1133476 w 1133476"/>
              <a:gd name="connsiteY3" fmla="*/ 350044 h 1123950"/>
              <a:gd name="connsiteX4" fmla="*/ 788194 w 1133476"/>
              <a:gd name="connsiteY4" fmla="*/ 0 h 1123950"/>
              <a:gd name="connsiteX5" fmla="*/ 0 w 1133476"/>
              <a:gd name="connsiteY5" fmla="*/ 778669 h 112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3476" h="1123950">
                <a:moveTo>
                  <a:pt x="0" y="778669"/>
                </a:moveTo>
                <a:lnTo>
                  <a:pt x="0" y="1123950"/>
                </a:lnTo>
                <a:lnTo>
                  <a:pt x="354807" y="1123950"/>
                </a:lnTo>
                <a:lnTo>
                  <a:pt x="1133476" y="350044"/>
                </a:lnTo>
                <a:lnTo>
                  <a:pt x="788194" y="0"/>
                </a:lnTo>
                <a:lnTo>
                  <a:pt x="0" y="778669"/>
                </a:lnTo>
                <a:close/>
              </a:path>
            </a:pathLst>
          </a:custGeom>
          <a:solidFill>
            <a:schemeClr val="accent1">
              <a:alpha val="1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GB" sz="2160"/>
          </a:p>
        </p:txBody>
      </p:sp>
      <p:sp>
        <p:nvSpPr>
          <p:cNvPr id="15" name="TextBox 14">
            <a:extLst>
              <a:ext uri="{FF2B5EF4-FFF2-40B4-BE49-F238E27FC236}">
                <a16:creationId xmlns:a16="http://schemas.microsoft.com/office/drawing/2014/main" id="{4ED0137D-6BE2-024C-AB69-3AE510170783}"/>
              </a:ext>
            </a:extLst>
          </p:cNvPr>
          <p:cNvSpPr txBox="1"/>
          <p:nvPr userDrawn="1"/>
        </p:nvSpPr>
        <p:spPr>
          <a:xfrm>
            <a:off x="4590520" y="1006998"/>
            <a:ext cx="0" cy="0"/>
          </a:xfrm>
          <a:prstGeom prst="rect">
            <a:avLst/>
          </a:prstGeom>
        </p:spPr>
        <p:txBody>
          <a:bodyPr wrap="none" rtlCol="0">
            <a:normAutofit fontScale="25000" lnSpcReduction="20000"/>
          </a:bodyPr>
          <a:lstStyle/>
          <a:p>
            <a:pPr marL="0" indent="0" algn="l">
              <a:buNone/>
            </a:pPr>
            <a:endParaRPr lang="en-US" sz="1200">
              <a:latin typeface="Helvetica" pitchFamily="2" charset="0"/>
            </a:endParaRPr>
          </a:p>
        </p:txBody>
      </p:sp>
      <p:sp>
        <p:nvSpPr>
          <p:cNvPr id="21" name="Text Placeholder 16">
            <a:extLst>
              <a:ext uri="{FF2B5EF4-FFF2-40B4-BE49-F238E27FC236}">
                <a16:creationId xmlns:a16="http://schemas.microsoft.com/office/drawing/2014/main" id="{22743DA1-F030-FE40-8CC1-F6A252622080}"/>
              </a:ext>
            </a:extLst>
          </p:cNvPr>
          <p:cNvSpPr>
            <a:spLocks noGrp="1"/>
          </p:cNvSpPr>
          <p:nvPr>
            <p:ph type="body" sz="quarter" idx="10" hasCustomPrompt="1"/>
          </p:nvPr>
        </p:nvSpPr>
        <p:spPr>
          <a:xfrm>
            <a:off x="756001" y="759382"/>
            <a:ext cx="8279130" cy="598170"/>
          </a:xfrm>
          <a:prstGeom prst="rect">
            <a:avLst/>
          </a:prstGeom>
        </p:spPr>
        <p:txBody>
          <a:bodyPr>
            <a:noAutofit/>
          </a:bodyPr>
          <a:lstStyle>
            <a:lvl1pPr marL="0" indent="0">
              <a:buNone/>
              <a:defRPr sz="3840">
                <a:solidFill>
                  <a:schemeClr val="accent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a:t>Click to add Header</a:t>
            </a:r>
          </a:p>
        </p:txBody>
      </p:sp>
      <p:sp>
        <p:nvSpPr>
          <p:cNvPr id="22" name="Text Placeholder 16">
            <a:extLst>
              <a:ext uri="{FF2B5EF4-FFF2-40B4-BE49-F238E27FC236}">
                <a16:creationId xmlns:a16="http://schemas.microsoft.com/office/drawing/2014/main" id="{8FA2B09E-6FA6-6D4C-BE73-AC7F80157676}"/>
              </a:ext>
            </a:extLst>
          </p:cNvPr>
          <p:cNvSpPr>
            <a:spLocks noGrp="1"/>
          </p:cNvSpPr>
          <p:nvPr>
            <p:ph type="body" sz="quarter" idx="11" hasCustomPrompt="1"/>
          </p:nvPr>
        </p:nvSpPr>
        <p:spPr>
          <a:xfrm>
            <a:off x="756001" y="1531694"/>
            <a:ext cx="8279130" cy="412477"/>
          </a:xfrm>
          <a:prstGeom prst="rect">
            <a:avLst/>
          </a:prstGeom>
        </p:spPr>
        <p:txBody>
          <a:bodyPr>
            <a:noAutofit/>
          </a:bodyPr>
          <a:lstStyle>
            <a:lvl1pPr marL="0" indent="0">
              <a:buNone/>
              <a:defRPr sz="2160">
                <a:solidFill>
                  <a:schemeClr val="tx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a:t>Click to add sub-header</a:t>
            </a:r>
          </a:p>
        </p:txBody>
      </p:sp>
      <p:sp>
        <p:nvSpPr>
          <p:cNvPr id="23" name="Text Placeholder 16">
            <a:extLst>
              <a:ext uri="{FF2B5EF4-FFF2-40B4-BE49-F238E27FC236}">
                <a16:creationId xmlns:a16="http://schemas.microsoft.com/office/drawing/2014/main" id="{F63E1064-DA1B-B54E-B6EA-1EF2EBF97767}"/>
              </a:ext>
            </a:extLst>
          </p:cNvPr>
          <p:cNvSpPr>
            <a:spLocks noGrp="1"/>
          </p:cNvSpPr>
          <p:nvPr>
            <p:ph type="body" sz="quarter" idx="12" hasCustomPrompt="1"/>
          </p:nvPr>
        </p:nvSpPr>
        <p:spPr>
          <a:xfrm>
            <a:off x="756001" y="2306631"/>
            <a:ext cx="8279130" cy="3089488"/>
          </a:xfrm>
          <a:prstGeom prst="rect">
            <a:avLst/>
          </a:prstGeom>
        </p:spPr>
        <p:txBody>
          <a:bodyPr>
            <a:noAutofit/>
          </a:bodyPr>
          <a:lstStyle>
            <a:lvl1pPr marL="0" indent="0">
              <a:buNone/>
              <a:defRPr sz="1440">
                <a:solidFill>
                  <a:schemeClr val="tx1"/>
                </a:solidFill>
                <a:latin typeface="Helvetica" pitchFamily="2" charset="0"/>
              </a:defRPr>
            </a:lvl1pPr>
            <a:lvl2pPr>
              <a:defRPr>
                <a:latin typeface="Helvetica" pitchFamily="2" charset="0"/>
              </a:defRPr>
            </a:lvl2pPr>
            <a:lvl3pPr>
              <a:defRPr>
                <a:latin typeface="Helvetica" pitchFamily="2" charset="0"/>
              </a:defRPr>
            </a:lvl3pPr>
            <a:lvl4pPr>
              <a:defRPr>
                <a:latin typeface="Helvetica" pitchFamily="2" charset="0"/>
              </a:defRPr>
            </a:lvl4pPr>
            <a:lvl5pPr>
              <a:defRPr>
                <a:latin typeface="Helvetica" pitchFamily="2" charset="0"/>
              </a:defRPr>
            </a:lvl5pPr>
          </a:lstStyle>
          <a:p>
            <a:pPr lvl="0"/>
            <a:r>
              <a:rPr lang="en-US"/>
              <a:t>Click to add paragraph</a:t>
            </a:r>
          </a:p>
        </p:txBody>
      </p:sp>
      <p:pic>
        <p:nvPicPr>
          <p:cNvPr id="12" name="Picture 11">
            <a:extLst>
              <a:ext uri="{FF2B5EF4-FFF2-40B4-BE49-F238E27FC236}">
                <a16:creationId xmlns:a16="http://schemas.microsoft.com/office/drawing/2014/main" id="{7E789C74-DDCE-3449-A795-5831C6570031}"/>
              </a:ext>
            </a:extLst>
          </p:cNvPr>
          <p:cNvPicPr>
            <a:picLocks noChangeAspect="1"/>
          </p:cNvPicPr>
          <p:nvPr userDrawn="1"/>
        </p:nvPicPr>
        <p:blipFill>
          <a:blip r:embed="rId2"/>
          <a:srcRect/>
          <a:stretch/>
        </p:blipFill>
        <p:spPr>
          <a:xfrm>
            <a:off x="9488513" y="-4405"/>
            <a:ext cx="2635178" cy="1307131"/>
          </a:xfrm>
          <a:prstGeom prst="rect">
            <a:avLst/>
          </a:prstGeom>
        </p:spPr>
      </p:pic>
      <p:cxnSp>
        <p:nvCxnSpPr>
          <p:cNvPr id="13" name="Straight Connector 12">
            <a:extLst>
              <a:ext uri="{FF2B5EF4-FFF2-40B4-BE49-F238E27FC236}">
                <a16:creationId xmlns:a16="http://schemas.microsoft.com/office/drawing/2014/main" id="{CA1F0A89-89D5-974A-997F-B384C028A7FA}"/>
              </a:ext>
            </a:extLst>
          </p:cNvPr>
          <p:cNvCxnSpPr>
            <a:cxnSpLocks/>
          </p:cNvCxnSpPr>
          <p:nvPr userDrawn="1"/>
        </p:nvCxnSpPr>
        <p:spPr>
          <a:xfrm flipH="1">
            <a:off x="8465493" y="1"/>
            <a:ext cx="1307128" cy="1307132"/>
          </a:xfrm>
          <a:prstGeom prst="line">
            <a:avLst/>
          </a:prstGeom>
          <a:ln cap="rnd">
            <a:solidFill>
              <a:schemeClr val="accent1"/>
            </a:solidFill>
            <a:round/>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94345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1/28/2025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instituteforapprenticeships.org/apprenticeship-standards/data-engineer-v1-0"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instituteforapprenticeships.org/apprenticeship-standards/data-engineer-v1-0"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718CE3-07A3-0547-9658-FF99BFEA2690}"/>
              </a:ext>
            </a:extLst>
          </p:cNvPr>
          <p:cNvSpPr>
            <a:spLocks noGrp="1"/>
          </p:cNvSpPr>
          <p:nvPr>
            <p:ph type="body" sz="quarter" idx="11"/>
          </p:nvPr>
        </p:nvSpPr>
        <p:spPr>
          <a:xfrm>
            <a:off x="756001" y="4474580"/>
            <a:ext cx="8279130" cy="598170"/>
          </a:xfrm>
        </p:spPr>
        <p:txBody>
          <a:bodyPr vert="horz" lIns="91440" tIns="45720" rIns="91440" bIns="45720" rtlCol="0" anchor="t">
            <a:noAutofit/>
          </a:bodyPr>
          <a:lst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a:lstStyle>
          <a:p>
            <a:r>
              <a:rPr lang="en-US" sz="3350" dirty="0"/>
              <a:t>Workshop 9</a:t>
            </a:r>
            <a:endParaRPr lang="en-US" sz="3360" dirty="0"/>
          </a:p>
        </p:txBody>
      </p:sp>
      <p:sp>
        <p:nvSpPr>
          <p:cNvPr id="3" name="Text Placeholder 2">
            <a:extLst>
              <a:ext uri="{FF2B5EF4-FFF2-40B4-BE49-F238E27FC236}">
                <a16:creationId xmlns:a16="http://schemas.microsoft.com/office/drawing/2014/main" id="{CFD851D0-565F-3A40-A2F8-123EED342323}"/>
              </a:ext>
            </a:extLst>
          </p:cNvPr>
          <p:cNvSpPr>
            <a:spLocks noGrp="1"/>
          </p:cNvSpPr>
          <p:nvPr>
            <p:ph type="body" sz="quarter" idx="12"/>
          </p:nvPr>
        </p:nvSpPr>
        <p:spPr>
          <a:xfrm>
            <a:off x="756001" y="5241636"/>
            <a:ext cx="8389488" cy="617428"/>
          </a:xfrm>
        </p:spPr>
        <p:txBody>
          <a:bodyPr vert="horz" lIns="91440" tIns="45720" rIns="91440" bIns="45720" rtlCol="0" anchor="t">
            <a:noAutofit/>
          </a:bodyPr>
          <a:lst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a:lstStyle>
          <a:p>
            <a:r>
              <a:rPr lang="en-GB" sz="2800" dirty="0">
                <a:solidFill>
                  <a:srgbClr val="242424"/>
                </a:solidFill>
                <a:latin typeface="Aptos Narrow"/>
              </a:rPr>
              <a:t>Advanced Stream Processing Pipelines</a:t>
            </a:r>
          </a:p>
          <a:p>
            <a:r>
              <a:rPr lang="en-GB" sz="2000" dirty="0"/>
              <a:t>Building Real-Time Weather Data Analytics</a:t>
            </a:r>
            <a:endParaRPr lang="en-US" sz="2800" dirty="0"/>
          </a:p>
        </p:txBody>
      </p:sp>
    </p:spTree>
    <p:extLst>
      <p:ext uri="{BB962C8B-B14F-4D97-AF65-F5344CB8AC3E}">
        <p14:creationId xmlns:p14="http://schemas.microsoft.com/office/powerpoint/2010/main" val="2453000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F8F852-1E61-362D-C510-B03CEAD03A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A845D9-71AF-C079-CC83-38DEAB2EBD7E}"/>
              </a:ext>
            </a:extLst>
          </p:cNvPr>
          <p:cNvSpPr>
            <a:spLocks noGrp="1"/>
          </p:cNvSpPr>
          <p:nvPr>
            <p:ph type="title"/>
          </p:nvPr>
        </p:nvSpPr>
        <p:spPr/>
        <p:txBody>
          <a:bodyPr/>
          <a:lstStyle/>
          <a:p>
            <a:r>
              <a:rPr lang="en-GB" dirty="0"/>
              <a:t>Afternoon activity</a:t>
            </a:r>
          </a:p>
        </p:txBody>
      </p:sp>
      <p:sp>
        <p:nvSpPr>
          <p:cNvPr id="3" name="Text Placeholder 2">
            <a:extLst>
              <a:ext uri="{FF2B5EF4-FFF2-40B4-BE49-F238E27FC236}">
                <a16:creationId xmlns:a16="http://schemas.microsoft.com/office/drawing/2014/main" id="{DE6CD4CF-8098-60CC-A85D-7DF26F863375}"/>
              </a:ext>
            </a:extLst>
          </p:cNvPr>
          <p:cNvSpPr>
            <a:spLocks noGrp="1"/>
          </p:cNvSpPr>
          <p:nvPr>
            <p:ph type="body" idx="1"/>
          </p:nvPr>
        </p:nvSpPr>
        <p:spPr/>
        <p:txBody>
          <a:bodyPr/>
          <a:lstStyle/>
          <a:p>
            <a:r>
              <a:rPr lang="en-GB" dirty="0"/>
              <a:t>Reflecting on the morning activity and how it might apply to your project or </a:t>
            </a:r>
            <a:r>
              <a:rPr lang="en-GB" dirty="0" err="1"/>
              <a:t>organisationtion</a:t>
            </a:r>
            <a:endParaRPr lang="en-GB" dirty="0"/>
          </a:p>
        </p:txBody>
      </p:sp>
      <p:pic>
        <p:nvPicPr>
          <p:cNvPr id="5" name="Graphic 4" descr="Two speech bubbles">
            <a:extLst>
              <a:ext uri="{FF2B5EF4-FFF2-40B4-BE49-F238E27FC236}">
                <a16:creationId xmlns:a16="http://schemas.microsoft.com/office/drawing/2014/main" id="{28DCB303-7BB1-65BD-C7FC-8F6DEF1A6E8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457440" y="17463"/>
            <a:ext cx="4572000" cy="4572000"/>
          </a:xfrm>
          <a:prstGeom prst="rect">
            <a:avLst/>
          </a:prstGeom>
        </p:spPr>
      </p:pic>
    </p:spTree>
    <p:extLst>
      <p:ext uri="{BB962C8B-B14F-4D97-AF65-F5344CB8AC3E}">
        <p14:creationId xmlns:p14="http://schemas.microsoft.com/office/powerpoint/2010/main" val="9235025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F48EB-EE37-DB51-A6F2-C0F0AB464B8E}"/>
              </a:ext>
            </a:extLst>
          </p:cNvPr>
          <p:cNvSpPr>
            <a:spLocks noGrp="1"/>
          </p:cNvSpPr>
          <p:nvPr>
            <p:ph type="title"/>
          </p:nvPr>
        </p:nvSpPr>
        <p:spPr/>
        <p:txBody>
          <a:bodyPr/>
          <a:lstStyle/>
          <a:p>
            <a:r>
              <a:rPr lang="en-GB" dirty="0"/>
              <a:t>Workshop reflection</a:t>
            </a:r>
          </a:p>
        </p:txBody>
      </p:sp>
      <p:graphicFrame>
        <p:nvGraphicFramePr>
          <p:cNvPr id="4" name="Content Placeholder 3">
            <a:extLst>
              <a:ext uri="{FF2B5EF4-FFF2-40B4-BE49-F238E27FC236}">
                <a16:creationId xmlns:a16="http://schemas.microsoft.com/office/drawing/2014/main" id="{0D1847F4-F3F9-1C3D-E699-69F92BF7829D}"/>
              </a:ext>
            </a:extLst>
          </p:cNvPr>
          <p:cNvGraphicFramePr>
            <a:graphicFrameLocks noGrp="1"/>
          </p:cNvGraphicFramePr>
          <p:nvPr>
            <p:ph idx="1"/>
            <p:extLst>
              <p:ext uri="{D42A27DB-BD31-4B8C-83A1-F6EECF244321}">
                <p14:modId xmlns:p14="http://schemas.microsoft.com/office/powerpoint/2010/main" val="148329709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01908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6F40AB-2466-E1F4-DE2F-30F8A7009A1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147B08-8645-57A7-08F1-88EAABC64EB5}"/>
              </a:ext>
            </a:extLst>
          </p:cNvPr>
          <p:cNvSpPr>
            <a:spLocks noGrp="1"/>
          </p:cNvSpPr>
          <p:nvPr>
            <p:ph type="title"/>
          </p:nvPr>
        </p:nvSpPr>
        <p:spPr>
          <a:xfrm>
            <a:off x="699458" y="200738"/>
            <a:ext cx="10515600" cy="1325563"/>
          </a:xfrm>
        </p:spPr>
        <p:txBody>
          <a:bodyPr/>
          <a:lstStyle/>
          <a:p>
            <a:r>
              <a:rPr lang="en-GB" dirty="0"/>
              <a:t>Streaming in your Project or Organisation?</a:t>
            </a:r>
          </a:p>
        </p:txBody>
      </p:sp>
      <p:graphicFrame>
        <p:nvGraphicFramePr>
          <p:cNvPr id="4" name="Content Placeholder 3">
            <a:extLst>
              <a:ext uri="{FF2B5EF4-FFF2-40B4-BE49-F238E27FC236}">
                <a16:creationId xmlns:a16="http://schemas.microsoft.com/office/drawing/2014/main" id="{52884025-C01A-7E4C-8BF4-BF6587EB5978}"/>
              </a:ext>
            </a:extLst>
          </p:cNvPr>
          <p:cNvGraphicFramePr>
            <a:graphicFrameLocks noGrp="1"/>
          </p:cNvGraphicFramePr>
          <p:nvPr>
            <p:ph idx="1"/>
            <p:extLst>
              <p:ext uri="{D42A27DB-BD31-4B8C-83A1-F6EECF244321}">
                <p14:modId xmlns:p14="http://schemas.microsoft.com/office/powerpoint/2010/main" val="3040778113"/>
              </p:ext>
            </p:extLst>
          </p:nvPr>
        </p:nvGraphicFramePr>
        <p:xfrm>
          <a:off x="560717" y="1221656"/>
          <a:ext cx="10793083" cy="49347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806719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43FBCD-4517-CE3A-06CB-034D8A3CAF3E}"/>
              </a:ext>
            </a:extLst>
          </p:cNvPr>
          <p:cNvSpPr>
            <a:spLocks noGrp="1"/>
          </p:cNvSpPr>
          <p:nvPr>
            <p:ph type="title"/>
          </p:nvPr>
        </p:nvSpPr>
        <p:spPr>
          <a:xfrm>
            <a:off x="838200" y="365125"/>
            <a:ext cx="8486955" cy="1325563"/>
          </a:xfrm>
        </p:spPr>
        <p:txBody>
          <a:bodyPr/>
          <a:lstStyle/>
          <a:p>
            <a:r>
              <a:rPr lang="en-GB" dirty="0"/>
              <a:t>Workshop Alignment with IFATE Pass Descriptors</a:t>
            </a:r>
          </a:p>
        </p:txBody>
      </p:sp>
      <p:sp>
        <p:nvSpPr>
          <p:cNvPr id="7" name="TextBox 6">
            <a:extLst>
              <a:ext uri="{FF2B5EF4-FFF2-40B4-BE49-F238E27FC236}">
                <a16:creationId xmlns:a16="http://schemas.microsoft.com/office/drawing/2014/main" id="{9E48CA0E-7565-797F-C94C-2016492616E3}"/>
              </a:ext>
            </a:extLst>
          </p:cNvPr>
          <p:cNvSpPr txBox="1"/>
          <p:nvPr/>
        </p:nvSpPr>
        <p:spPr>
          <a:xfrm>
            <a:off x="744028" y="6211669"/>
            <a:ext cx="9029700" cy="369332"/>
          </a:xfrm>
          <a:prstGeom prst="rect">
            <a:avLst/>
          </a:prstGeom>
          <a:noFill/>
        </p:spPr>
        <p:txBody>
          <a:bodyPr wrap="square">
            <a:spAutoFit/>
          </a:bodyPr>
          <a:lstStyle/>
          <a:p>
            <a:r>
              <a:rPr lang="en-GB" dirty="0">
                <a:hlinkClick r:id="rId3"/>
              </a:rPr>
              <a:t>Data engineer / Institute for Apprenticeships and Technical Education</a:t>
            </a:r>
            <a:endParaRPr lang="en-GB" dirty="0"/>
          </a:p>
        </p:txBody>
      </p:sp>
      <p:pic>
        <p:nvPicPr>
          <p:cNvPr id="9" name="Picture 8">
            <a:extLst>
              <a:ext uri="{FF2B5EF4-FFF2-40B4-BE49-F238E27FC236}">
                <a16:creationId xmlns:a16="http://schemas.microsoft.com/office/drawing/2014/main" id="{6FF31C0E-FE3D-64D4-7035-443D60DDE759}"/>
              </a:ext>
            </a:extLst>
          </p:cNvPr>
          <p:cNvPicPr>
            <a:picLocks noChangeAspect="1"/>
          </p:cNvPicPr>
          <p:nvPr/>
        </p:nvPicPr>
        <p:blipFill>
          <a:blip r:embed="rId4"/>
          <a:stretch>
            <a:fillRect/>
          </a:stretch>
        </p:blipFill>
        <p:spPr>
          <a:xfrm>
            <a:off x="9191206" y="121907"/>
            <a:ext cx="3000794" cy="1057423"/>
          </a:xfrm>
          <a:prstGeom prst="rect">
            <a:avLst/>
          </a:prstGeom>
        </p:spPr>
      </p:pic>
      <p:sp>
        <p:nvSpPr>
          <p:cNvPr id="4" name="Content Placeholder 3">
            <a:extLst>
              <a:ext uri="{FF2B5EF4-FFF2-40B4-BE49-F238E27FC236}">
                <a16:creationId xmlns:a16="http://schemas.microsoft.com/office/drawing/2014/main" id="{1E801348-957E-73EC-3ACF-A6EA2CEA416E}"/>
              </a:ext>
            </a:extLst>
          </p:cNvPr>
          <p:cNvSpPr>
            <a:spLocks noGrp="1"/>
          </p:cNvSpPr>
          <p:nvPr>
            <p:ph idx="1"/>
          </p:nvPr>
        </p:nvSpPr>
        <p:spPr/>
        <p:txBody>
          <a:bodyPr>
            <a:normAutofit/>
          </a:bodyPr>
          <a:lstStyle/>
          <a:p>
            <a:r>
              <a:rPr lang="en-GB" b="1" dirty="0"/>
              <a:t>Professional Discussion: </a:t>
            </a:r>
            <a:r>
              <a:rPr lang="en-GB" dirty="0"/>
              <a:t>Describes how they use data ingestion frameworks such as streaming, batching and on-demand services to move data from one location to another in order to optimise data ingestion processes. (K18, S15)</a:t>
            </a:r>
            <a:endParaRPr lang="en-GB" i="1" dirty="0"/>
          </a:p>
          <a:p>
            <a:pPr lvl="1"/>
            <a:r>
              <a:rPr lang="en-GB" dirty="0"/>
              <a:t>K18: How to use streaming, batching and on-demand services to move data from one location to another.</a:t>
            </a:r>
          </a:p>
          <a:p>
            <a:pPr lvl="1"/>
            <a:r>
              <a:rPr lang="en-GB" dirty="0"/>
              <a:t>S15: Optimise data ingestion processes by making use of appropriate data ingestion frameworks such as batch, streaming and on-demand.</a:t>
            </a:r>
          </a:p>
        </p:txBody>
      </p:sp>
      <p:pic>
        <p:nvPicPr>
          <p:cNvPr id="8" name="Picture 7" descr="Binary abstract code patterns in cyan and magenta waves">
            <a:extLst>
              <a:ext uri="{FF2B5EF4-FFF2-40B4-BE49-F238E27FC236}">
                <a16:creationId xmlns:a16="http://schemas.microsoft.com/office/drawing/2014/main" id="{3CFE02BC-0B53-A52E-54C3-D3BE6D99D8A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325155" y="4946770"/>
            <a:ext cx="2866845" cy="1911230"/>
          </a:xfrm>
          <a:prstGeom prst="rect">
            <a:avLst/>
          </a:prstGeom>
        </p:spPr>
      </p:pic>
    </p:spTree>
    <p:extLst>
      <p:ext uri="{BB962C8B-B14F-4D97-AF65-F5344CB8AC3E}">
        <p14:creationId xmlns:p14="http://schemas.microsoft.com/office/powerpoint/2010/main" val="818981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6AD5B0-9853-DEC2-0FE4-822918625B54}"/>
            </a:ext>
          </a:extLst>
        </p:cNvPr>
        <p:cNvGrpSpPr/>
        <p:nvPr/>
      </p:nvGrpSpPr>
      <p:grpSpPr>
        <a:xfrm>
          <a:off x="0" y="0"/>
          <a:ext cx="0" cy="0"/>
          <a:chOff x="0" y="0"/>
          <a:chExt cx="0" cy="0"/>
        </a:xfrm>
      </p:grpSpPr>
      <p:pic>
        <p:nvPicPr>
          <p:cNvPr id="5" name="Picture 4" descr="Row of work tools on white background">
            <a:extLst>
              <a:ext uri="{FF2B5EF4-FFF2-40B4-BE49-F238E27FC236}">
                <a16:creationId xmlns:a16="http://schemas.microsoft.com/office/drawing/2014/main" id="{857C01B3-8581-FC31-DD23-FBE2978361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88080" y="3985146"/>
            <a:ext cx="4303920" cy="2872854"/>
          </a:xfrm>
          <a:prstGeom prst="rect">
            <a:avLst/>
          </a:prstGeom>
        </p:spPr>
      </p:pic>
      <p:sp>
        <p:nvSpPr>
          <p:cNvPr id="2" name="Title 1">
            <a:extLst>
              <a:ext uri="{FF2B5EF4-FFF2-40B4-BE49-F238E27FC236}">
                <a16:creationId xmlns:a16="http://schemas.microsoft.com/office/drawing/2014/main" id="{644A8638-BDC3-4A79-FFA0-97593443AE90}"/>
              </a:ext>
            </a:extLst>
          </p:cNvPr>
          <p:cNvSpPr>
            <a:spLocks noGrp="1"/>
          </p:cNvSpPr>
          <p:nvPr>
            <p:ph type="title"/>
          </p:nvPr>
        </p:nvSpPr>
        <p:spPr>
          <a:xfrm>
            <a:off x="838200" y="365125"/>
            <a:ext cx="8486955" cy="1325563"/>
          </a:xfrm>
        </p:spPr>
        <p:txBody>
          <a:bodyPr/>
          <a:lstStyle/>
          <a:p>
            <a:r>
              <a:rPr lang="en-GB" dirty="0"/>
              <a:t>Workshop Alignment with IFATE Pass Descriptors</a:t>
            </a:r>
          </a:p>
        </p:txBody>
      </p:sp>
      <p:sp>
        <p:nvSpPr>
          <p:cNvPr id="7" name="TextBox 6">
            <a:extLst>
              <a:ext uri="{FF2B5EF4-FFF2-40B4-BE49-F238E27FC236}">
                <a16:creationId xmlns:a16="http://schemas.microsoft.com/office/drawing/2014/main" id="{0C9C4D72-D525-A48C-7B89-6D6184B37A56}"/>
              </a:ext>
            </a:extLst>
          </p:cNvPr>
          <p:cNvSpPr txBox="1"/>
          <p:nvPr/>
        </p:nvSpPr>
        <p:spPr>
          <a:xfrm>
            <a:off x="744028" y="6211669"/>
            <a:ext cx="9029700" cy="369332"/>
          </a:xfrm>
          <a:prstGeom prst="rect">
            <a:avLst/>
          </a:prstGeom>
          <a:noFill/>
        </p:spPr>
        <p:txBody>
          <a:bodyPr wrap="square">
            <a:spAutoFit/>
          </a:bodyPr>
          <a:lstStyle/>
          <a:p>
            <a:r>
              <a:rPr lang="en-GB" dirty="0">
                <a:hlinkClick r:id="rId4"/>
              </a:rPr>
              <a:t>Data engineer / Institute for Apprenticeships and Technical Education</a:t>
            </a:r>
            <a:endParaRPr lang="en-GB" dirty="0"/>
          </a:p>
        </p:txBody>
      </p:sp>
      <p:pic>
        <p:nvPicPr>
          <p:cNvPr id="9" name="Picture 8">
            <a:extLst>
              <a:ext uri="{FF2B5EF4-FFF2-40B4-BE49-F238E27FC236}">
                <a16:creationId xmlns:a16="http://schemas.microsoft.com/office/drawing/2014/main" id="{3D7B054E-A5E5-58E8-70C5-DC9C87E66000}"/>
              </a:ext>
            </a:extLst>
          </p:cNvPr>
          <p:cNvPicPr>
            <a:picLocks noChangeAspect="1"/>
          </p:cNvPicPr>
          <p:nvPr/>
        </p:nvPicPr>
        <p:blipFill>
          <a:blip r:embed="rId5"/>
          <a:stretch>
            <a:fillRect/>
          </a:stretch>
        </p:blipFill>
        <p:spPr>
          <a:xfrm>
            <a:off x="9191206" y="121907"/>
            <a:ext cx="3000794" cy="1057423"/>
          </a:xfrm>
          <a:prstGeom prst="rect">
            <a:avLst/>
          </a:prstGeom>
        </p:spPr>
      </p:pic>
      <p:sp>
        <p:nvSpPr>
          <p:cNvPr id="4" name="Content Placeholder 3">
            <a:extLst>
              <a:ext uri="{FF2B5EF4-FFF2-40B4-BE49-F238E27FC236}">
                <a16:creationId xmlns:a16="http://schemas.microsoft.com/office/drawing/2014/main" id="{7731A11A-D9DA-9F7E-8733-5F2165FC88A6}"/>
              </a:ext>
            </a:extLst>
          </p:cNvPr>
          <p:cNvSpPr>
            <a:spLocks noGrp="1"/>
          </p:cNvSpPr>
          <p:nvPr>
            <p:ph idx="1"/>
          </p:nvPr>
        </p:nvSpPr>
        <p:spPr/>
        <p:txBody>
          <a:bodyPr>
            <a:normAutofit/>
          </a:bodyPr>
          <a:lstStyle/>
          <a:p>
            <a:r>
              <a:rPr lang="en-GB" b="1" dirty="0"/>
              <a:t>Project: </a:t>
            </a:r>
            <a:r>
              <a:rPr lang="en-GB" dirty="0"/>
              <a:t>Describes the types and uses of data engineering tools in their own organisation and how they apply them. (K20)</a:t>
            </a:r>
          </a:p>
          <a:p>
            <a:pPr lvl="1"/>
            <a:r>
              <a:rPr lang="en-GB" dirty="0"/>
              <a:t>K20 Types and uses of data engineering tools and applications in own organisation.</a:t>
            </a:r>
          </a:p>
        </p:txBody>
      </p:sp>
    </p:spTree>
    <p:extLst>
      <p:ext uri="{BB962C8B-B14F-4D97-AF65-F5344CB8AC3E}">
        <p14:creationId xmlns:p14="http://schemas.microsoft.com/office/powerpoint/2010/main" val="3910538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85A325-64EB-E335-3FDA-28919EAD99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08FFED-C0B6-C72D-F4FD-750B0C0D2CB0}"/>
              </a:ext>
            </a:extLst>
          </p:cNvPr>
          <p:cNvSpPr>
            <a:spLocks noGrp="1"/>
          </p:cNvSpPr>
          <p:nvPr>
            <p:ph type="title"/>
          </p:nvPr>
        </p:nvSpPr>
        <p:spPr/>
        <p:txBody>
          <a:bodyPr/>
          <a:lstStyle/>
          <a:p>
            <a:r>
              <a:rPr lang="en-GB" dirty="0"/>
              <a:t>Building on Previous Workshops</a:t>
            </a:r>
          </a:p>
        </p:txBody>
      </p:sp>
      <p:sp>
        <p:nvSpPr>
          <p:cNvPr id="3" name="Content Placeholder 2">
            <a:extLst>
              <a:ext uri="{FF2B5EF4-FFF2-40B4-BE49-F238E27FC236}">
                <a16:creationId xmlns:a16="http://schemas.microsoft.com/office/drawing/2014/main" id="{3A34EEDD-19CB-F247-0E65-60EFB5F902AA}"/>
              </a:ext>
            </a:extLst>
          </p:cNvPr>
          <p:cNvSpPr>
            <a:spLocks noGrp="1"/>
          </p:cNvSpPr>
          <p:nvPr>
            <p:ph idx="1"/>
          </p:nvPr>
        </p:nvSpPr>
        <p:spPr/>
        <p:txBody>
          <a:bodyPr>
            <a:normAutofit/>
          </a:bodyPr>
          <a:lstStyle/>
          <a:p>
            <a:pPr marL="0" indent="0">
              <a:buNone/>
            </a:pPr>
            <a:r>
              <a:rPr lang="en-GB" dirty="0"/>
              <a:t>Three Phases of Your Learning:</a:t>
            </a:r>
          </a:p>
          <a:p>
            <a:pPr marL="514350" indent="-514350">
              <a:buFont typeface="+mj-lt"/>
              <a:buAutoNum type="arabicPeriod"/>
            </a:pPr>
            <a:r>
              <a:rPr lang="en-GB" b="1" dirty="0"/>
              <a:t>Workshop 5: </a:t>
            </a:r>
            <a:r>
              <a:rPr lang="en-GB" dirty="0"/>
              <a:t>On-Demand Data Analysis</a:t>
            </a:r>
          </a:p>
          <a:p>
            <a:pPr marL="514350" indent="-514350">
              <a:buFont typeface="+mj-lt"/>
              <a:buAutoNum type="arabicPeriod"/>
            </a:pPr>
            <a:r>
              <a:rPr lang="en-GB" b="1" dirty="0"/>
              <a:t>Workshop 7: </a:t>
            </a:r>
            <a:r>
              <a:rPr lang="en-GB" dirty="0"/>
              <a:t>Automated Batch Updates</a:t>
            </a:r>
          </a:p>
          <a:p>
            <a:pPr marL="514350" indent="-514350">
              <a:buFont typeface="+mj-lt"/>
              <a:buAutoNum type="arabicPeriod"/>
            </a:pPr>
            <a:r>
              <a:rPr lang="en-GB" b="1" dirty="0"/>
              <a:t>Today: </a:t>
            </a:r>
            <a:r>
              <a:rPr lang="en-GB" dirty="0"/>
              <a:t>Real-Time Stream Processing</a:t>
            </a:r>
          </a:p>
        </p:txBody>
      </p:sp>
      <p:pic>
        <p:nvPicPr>
          <p:cNvPr id="6" name="Picture 5" descr="Older man in a video call">
            <a:extLst>
              <a:ext uri="{FF2B5EF4-FFF2-40B4-BE49-F238E27FC236}">
                <a16:creationId xmlns:a16="http://schemas.microsoft.com/office/drawing/2014/main" id="{A2CD1189-45C9-B018-1020-C7FEF70106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9794" y="4189863"/>
            <a:ext cx="4002206" cy="2668137"/>
          </a:xfrm>
          <a:prstGeom prst="rect">
            <a:avLst/>
          </a:prstGeom>
        </p:spPr>
      </p:pic>
    </p:spTree>
    <p:extLst>
      <p:ext uri="{BB962C8B-B14F-4D97-AF65-F5344CB8AC3E}">
        <p14:creationId xmlns:p14="http://schemas.microsoft.com/office/powerpoint/2010/main" val="416264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A20551-D61B-4314-6E87-2B7784653D5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F231E2-EC7D-2CD2-155B-B0A976FEA575}"/>
              </a:ext>
            </a:extLst>
          </p:cNvPr>
          <p:cNvSpPr>
            <a:spLocks noGrp="1"/>
          </p:cNvSpPr>
          <p:nvPr>
            <p:ph type="title"/>
          </p:nvPr>
        </p:nvSpPr>
        <p:spPr/>
        <p:txBody>
          <a:bodyPr/>
          <a:lstStyle/>
          <a:p>
            <a:r>
              <a:rPr lang="en-GB" dirty="0"/>
              <a:t>Workshop Objectives</a:t>
            </a:r>
          </a:p>
        </p:txBody>
      </p:sp>
      <p:sp>
        <p:nvSpPr>
          <p:cNvPr id="3" name="Content Placeholder 2">
            <a:extLst>
              <a:ext uri="{FF2B5EF4-FFF2-40B4-BE49-F238E27FC236}">
                <a16:creationId xmlns:a16="http://schemas.microsoft.com/office/drawing/2014/main" id="{9368BC31-1402-0135-92B5-42A90BC85C0E}"/>
              </a:ext>
            </a:extLst>
          </p:cNvPr>
          <p:cNvSpPr>
            <a:spLocks noGrp="1"/>
          </p:cNvSpPr>
          <p:nvPr>
            <p:ph idx="1"/>
          </p:nvPr>
        </p:nvSpPr>
        <p:spPr/>
        <p:txBody>
          <a:bodyPr>
            <a:normAutofit/>
          </a:bodyPr>
          <a:lstStyle/>
          <a:p>
            <a:pPr marL="0" indent="0">
              <a:buNone/>
            </a:pPr>
            <a:r>
              <a:rPr lang="en-GB" sz="2400" dirty="0"/>
              <a:t>By the end of today, you will have:</a:t>
            </a:r>
          </a:p>
          <a:p>
            <a:pPr marL="0" indent="0">
              <a:buNone/>
            </a:pPr>
            <a:endParaRPr lang="en-GB" sz="2400" b="1" dirty="0"/>
          </a:p>
          <a:p>
            <a:pPr marL="457200" indent="-457200">
              <a:buFont typeface="+mj-lt"/>
              <a:buAutoNum type="arabicPeriod"/>
            </a:pPr>
            <a:r>
              <a:rPr lang="en-GB" sz="2400" dirty="0"/>
              <a:t>Built a Complete Streaming Infrastructure</a:t>
            </a:r>
          </a:p>
          <a:p>
            <a:pPr marL="514350" indent="-514350">
              <a:buFont typeface="+mj-lt"/>
              <a:buAutoNum type="arabicPeriod"/>
            </a:pPr>
            <a:r>
              <a:rPr lang="en-GB" sz="2400" dirty="0"/>
              <a:t>Created an Automated Data Collection System</a:t>
            </a:r>
          </a:p>
          <a:p>
            <a:pPr marL="514350" indent="-514350">
              <a:buFont typeface="+mj-lt"/>
              <a:buAutoNum type="arabicPeriod"/>
            </a:pPr>
            <a:r>
              <a:rPr lang="en-GB" sz="2400" dirty="0"/>
              <a:t>Developed Real-Time Processing Pipelines</a:t>
            </a:r>
          </a:p>
          <a:p>
            <a:pPr marL="514350" indent="-514350">
              <a:buFont typeface="+mj-lt"/>
              <a:buAutoNum type="arabicPeriod"/>
            </a:pPr>
            <a:r>
              <a:rPr lang="en-GB" sz="2400" dirty="0"/>
              <a:t>Implemented Analytics on Streaming Data</a:t>
            </a:r>
          </a:p>
        </p:txBody>
      </p:sp>
      <p:pic>
        <p:nvPicPr>
          <p:cNvPr id="5" name="Picture 4" descr="Three arrows on bullseye">
            <a:extLst>
              <a:ext uri="{FF2B5EF4-FFF2-40B4-BE49-F238E27FC236}">
                <a16:creationId xmlns:a16="http://schemas.microsoft.com/office/drawing/2014/main" id="{F00A7E42-E644-0C66-C7ED-8D37F85E0C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9828" y="4326341"/>
            <a:ext cx="3872172" cy="2531660"/>
          </a:xfrm>
          <a:prstGeom prst="rect">
            <a:avLst/>
          </a:prstGeom>
        </p:spPr>
      </p:pic>
    </p:spTree>
    <p:extLst>
      <p:ext uri="{BB962C8B-B14F-4D97-AF65-F5344CB8AC3E}">
        <p14:creationId xmlns:p14="http://schemas.microsoft.com/office/powerpoint/2010/main" val="1288970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ED008-FDB8-0E32-3094-E65A7DB016D0}"/>
              </a:ext>
            </a:extLst>
          </p:cNvPr>
          <p:cNvSpPr>
            <a:spLocks noGrp="1"/>
          </p:cNvSpPr>
          <p:nvPr>
            <p:ph type="title"/>
          </p:nvPr>
        </p:nvSpPr>
        <p:spPr/>
        <p:txBody>
          <a:bodyPr/>
          <a:lstStyle/>
          <a:p>
            <a:r>
              <a:rPr lang="en-GB" dirty="0"/>
              <a:t>Morning activity</a:t>
            </a:r>
          </a:p>
        </p:txBody>
      </p:sp>
      <p:sp>
        <p:nvSpPr>
          <p:cNvPr id="3" name="Text Placeholder 2">
            <a:extLst>
              <a:ext uri="{FF2B5EF4-FFF2-40B4-BE49-F238E27FC236}">
                <a16:creationId xmlns:a16="http://schemas.microsoft.com/office/drawing/2014/main" id="{F04797DA-3818-2FF4-45DE-B404DC049754}"/>
              </a:ext>
            </a:extLst>
          </p:cNvPr>
          <p:cNvSpPr>
            <a:spLocks noGrp="1"/>
          </p:cNvSpPr>
          <p:nvPr>
            <p:ph type="body" idx="1"/>
          </p:nvPr>
        </p:nvSpPr>
        <p:spPr/>
        <p:txBody>
          <a:bodyPr/>
          <a:lstStyle/>
          <a:p>
            <a:r>
              <a:rPr lang="en-GB" dirty="0"/>
              <a:t>Building the pipeline</a:t>
            </a:r>
          </a:p>
        </p:txBody>
      </p:sp>
      <p:pic>
        <p:nvPicPr>
          <p:cNvPr id="5" name="Picture 4" descr="Businesswoman attending online meeting">
            <a:extLst>
              <a:ext uri="{FF2B5EF4-FFF2-40B4-BE49-F238E27FC236}">
                <a16:creationId xmlns:a16="http://schemas.microsoft.com/office/drawing/2014/main" id="{A8550E0E-0700-769D-751D-1F31B1EF34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077200" y="4114800"/>
            <a:ext cx="4114800" cy="2743200"/>
          </a:xfrm>
          <a:prstGeom prst="rect">
            <a:avLst/>
          </a:prstGeom>
        </p:spPr>
      </p:pic>
    </p:spTree>
    <p:extLst>
      <p:ext uri="{BB962C8B-B14F-4D97-AF65-F5344CB8AC3E}">
        <p14:creationId xmlns:p14="http://schemas.microsoft.com/office/powerpoint/2010/main" val="2632232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diagram of a company&#10;&#10;Description automatically generated">
            <a:extLst>
              <a:ext uri="{FF2B5EF4-FFF2-40B4-BE49-F238E27FC236}">
                <a16:creationId xmlns:a16="http://schemas.microsoft.com/office/drawing/2014/main" id="{C90AEC37-9828-3FBA-13EE-89C6CB961F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6113" y="3298252"/>
            <a:ext cx="7974842" cy="3486406"/>
          </a:xfrm>
          <a:prstGeom prst="rect">
            <a:avLst/>
          </a:prstGeom>
        </p:spPr>
      </p:pic>
      <p:sp>
        <p:nvSpPr>
          <p:cNvPr id="2" name="Title 1">
            <a:extLst>
              <a:ext uri="{FF2B5EF4-FFF2-40B4-BE49-F238E27FC236}">
                <a16:creationId xmlns:a16="http://schemas.microsoft.com/office/drawing/2014/main" id="{751577CF-18ED-A892-52F5-53073CD04D1C}"/>
              </a:ext>
            </a:extLst>
          </p:cNvPr>
          <p:cNvSpPr>
            <a:spLocks noGrp="1"/>
          </p:cNvSpPr>
          <p:nvPr>
            <p:ph type="title"/>
          </p:nvPr>
        </p:nvSpPr>
        <p:spPr>
          <a:xfrm>
            <a:off x="76200" y="73342"/>
            <a:ext cx="7974842" cy="1325563"/>
          </a:xfrm>
        </p:spPr>
        <p:txBody>
          <a:bodyPr/>
          <a:lstStyle/>
          <a:p>
            <a:r>
              <a:rPr lang="en-GB" dirty="0"/>
              <a:t>What We'll Build</a:t>
            </a:r>
          </a:p>
        </p:txBody>
      </p:sp>
      <p:sp>
        <p:nvSpPr>
          <p:cNvPr id="3" name="Content Placeholder 2">
            <a:extLst>
              <a:ext uri="{FF2B5EF4-FFF2-40B4-BE49-F238E27FC236}">
                <a16:creationId xmlns:a16="http://schemas.microsoft.com/office/drawing/2014/main" id="{02A6CD79-B4D9-124A-DD57-17611827D902}"/>
              </a:ext>
            </a:extLst>
          </p:cNvPr>
          <p:cNvSpPr>
            <a:spLocks noGrp="1"/>
          </p:cNvSpPr>
          <p:nvPr>
            <p:ph idx="1"/>
          </p:nvPr>
        </p:nvSpPr>
        <p:spPr>
          <a:xfrm>
            <a:off x="76200" y="1398905"/>
            <a:ext cx="4045424" cy="5459095"/>
          </a:xfrm>
        </p:spPr>
        <p:txBody>
          <a:bodyPr>
            <a:normAutofit/>
          </a:bodyPr>
          <a:lstStyle/>
          <a:p>
            <a:r>
              <a:rPr lang="en-GB" dirty="0"/>
              <a:t>🌡️ Real-Time Data Collection from Weather API</a:t>
            </a:r>
          </a:p>
          <a:p>
            <a:r>
              <a:rPr lang="en-GB" dirty="0"/>
              <a:t>⛓️ Resilient Stream Processing Pipeline</a:t>
            </a:r>
          </a:p>
          <a:p>
            <a:r>
              <a:rPr lang="en-GB" dirty="0"/>
              <a:t>📈 Comprehensive Analytics Platform</a:t>
            </a:r>
          </a:p>
          <a:p>
            <a:endParaRPr lang="en-GB" dirty="0"/>
          </a:p>
        </p:txBody>
      </p:sp>
      <p:pic>
        <p:nvPicPr>
          <p:cNvPr id="10" name="Picture 9" descr="A wind turbine against a blue sky&#10;&#10;Description automatically generated">
            <a:extLst>
              <a:ext uri="{FF2B5EF4-FFF2-40B4-BE49-F238E27FC236}">
                <a16:creationId xmlns:a16="http://schemas.microsoft.com/office/drawing/2014/main" id="{994C5DFC-1481-6112-934F-758FE06593F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0353" y="0"/>
            <a:ext cx="4743450" cy="3162300"/>
          </a:xfrm>
          <a:prstGeom prst="rect">
            <a:avLst/>
          </a:prstGeom>
        </p:spPr>
      </p:pic>
    </p:spTree>
    <p:extLst>
      <p:ext uri="{BB962C8B-B14F-4D97-AF65-F5344CB8AC3E}">
        <p14:creationId xmlns:p14="http://schemas.microsoft.com/office/powerpoint/2010/main" val="24126482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31778-A569-BFCE-32DE-9DC9AD747C7A}"/>
              </a:ext>
            </a:extLst>
          </p:cNvPr>
          <p:cNvSpPr>
            <a:spLocks noGrp="1"/>
          </p:cNvSpPr>
          <p:nvPr>
            <p:ph type="title"/>
          </p:nvPr>
        </p:nvSpPr>
        <p:spPr>
          <a:xfrm>
            <a:off x="191220" y="-92075"/>
            <a:ext cx="10515600" cy="1325563"/>
          </a:xfrm>
        </p:spPr>
        <p:txBody>
          <a:bodyPr/>
          <a:lstStyle/>
          <a:p>
            <a:r>
              <a:rPr lang="en-GB" dirty="0"/>
              <a:t>Workshop Flow</a:t>
            </a:r>
          </a:p>
        </p:txBody>
      </p:sp>
      <p:sp>
        <p:nvSpPr>
          <p:cNvPr id="3" name="Content Placeholder 2">
            <a:extLst>
              <a:ext uri="{FF2B5EF4-FFF2-40B4-BE49-F238E27FC236}">
                <a16:creationId xmlns:a16="http://schemas.microsoft.com/office/drawing/2014/main" id="{B8195DC6-E502-53D5-73CF-4DB5EBC2B9DB}"/>
              </a:ext>
            </a:extLst>
          </p:cNvPr>
          <p:cNvSpPr>
            <a:spLocks noGrp="1"/>
          </p:cNvSpPr>
          <p:nvPr>
            <p:ph idx="1"/>
          </p:nvPr>
        </p:nvSpPr>
        <p:spPr>
          <a:xfrm>
            <a:off x="191220" y="1362884"/>
            <a:ext cx="5730814" cy="5495116"/>
          </a:xfrm>
          <a:solidFill>
            <a:schemeClr val="tx2">
              <a:lumMod val="10000"/>
              <a:lumOff val="90000"/>
            </a:schemeClr>
          </a:solidFill>
          <a:ln>
            <a:solidFill>
              <a:schemeClr val="bg1"/>
            </a:solidFill>
          </a:ln>
        </p:spPr>
        <p:txBody>
          <a:bodyPr>
            <a:normAutofit fontScale="92500" lnSpcReduction="10000"/>
          </a:bodyPr>
          <a:lstStyle/>
          <a:p>
            <a:pPr marL="0" indent="0">
              <a:buNone/>
            </a:pPr>
            <a:r>
              <a:rPr lang="en-GB" sz="3600" dirty="0"/>
              <a:t>Morning</a:t>
            </a:r>
          </a:p>
          <a:p>
            <a:r>
              <a:rPr lang="en-GB" dirty="0"/>
              <a:t>Building the Pipeline</a:t>
            </a:r>
          </a:p>
          <a:p>
            <a:pPr marL="914400" lvl="1" indent="-457200">
              <a:buFont typeface="+mj-lt"/>
              <a:buAutoNum type="arabicPeriod"/>
            </a:pPr>
            <a:r>
              <a:rPr lang="en-GB" dirty="0"/>
              <a:t>CloudFormation deployment</a:t>
            </a:r>
          </a:p>
          <a:p>
            <a:pPr marL="914400" lvl="1" indent="-457200">
              <a:buFont typeface="+mj-lt"/>
              <a:buAutoNum type="arabicPeriod"/>
            </a:pPr>
            <a:r>
              <a:rPr lang="en-GB" dirty="0"/>
              <a:t>Understanding Lambda as the producer</a:t>
            </a:r>
          </a:p>
          <a:p>
            <a:pPr marL="914400" lvl="1" indent="-457200">
              <a:buFont typeface="+mj-lt"/>
              <a:buAutoNum type="arabicPeriod"/>
            </a:pPr>
            <a:r>
              <a:rPr lang="en-GB" dirty="0"/>
              <a:t>Exploring Kinesis Data Streams</a:t>
            </a:r>
          </a:p>
          <a:p>
            <a:pPr marL="914400" lvl="1" indent="-457200">
              <a:buFont typeface="+mj-lt"/>
              <a:buAutoNum type="arabicPeriod"/>
            </a:pPr>
            <a:r>
              <a:rPr lang="en-GB" dirty="0"/>
              <a:t>Kinesis Firehose and S3 as the sink</a:t>
            </a:r>
          </a:p>
          <a:p>
            <a:pPr marL="914400" lvl="1" indent="-457200">
              <a:buFont typeface="+mj-lt"/>
              <a:buAutoNum type="arabicPeriod"/>
            </a:pPr>
            <a:r>
              <a:rPr lang="en-GB" dirty="0"/>
              <a:t>Cataloguing with Glue</a:t>
            </a:r>
          </a:p>
          <a:p>
            <a:pPr marL="914400" lvl="1" indent="-457200">
              <a:buFont typeface="+mj-lt"/>
              <a:buAutoNum type="arabicPeriod"/>
            </a:pPr>
            <a:r>
              <a:rPr lang="en-GB" dirty="0"/>
              <a:t>Querying data in Athena</a:t>
            </a:r>
          </a:p>
          <a:p>
            <a:r>
              <a:rPr lang="en-GB" dirty="0"/>
              <a:t>Going Further (time permitting)</a:t>
            </a:r>
          </a:p>
          <a:p>
            <a:pPr lvl="1"/>
            <a:r>
              <a:rPr lang="en-GB" dirty="0"/>
              <a:t>Orchestrated data pipelines with Glue workflows</a:t>
            </a:r>
          </a:p>
          <a:p>
            <a:pPr lvl="1"/>
            <a:r>
              <a:rPr lang="en-GB" dirty="0"/>
              <a:t>Creating data architecture diagrams with Draw.io or AWS Icons </a:t>
            </a:r>
          </a:p>
          <a:p>
            <a:pPr lvl="1"/>
            <a:r>
              <a:rPr lang="en-GB" dirty="0"/>
              <a:t>Exploring direct streaming patterns with Kinesis, Glue, and Redshift</a:t>
            </a:r>
          </a:p>
          <a:p>
            <a:endParaRPr lang="en-GB" dirty="0"/>
          </a:p>
        </p:txBody>
      </p:sp>
      <p:sp>
        <p:nvSpPr>
          <p:cNvPr id="4" name="Content Placeholder 2">
            <a:extLst>
              <a:ext uri="{FF2B5EF4-FFF2-40B4-BE49-F238E27FC236}">
                <a16:creationId xmlns:a16="http://schemas.microsoft.com/office/drawing/2014/main" id="{84D24678-C437-84AA-8511-7D96D435F00E}"/>
              </a:ext>
            </a:extLst>
          </p:cNvPr>
          <p:cNvSpPr txBox="1">
            <a:spLocks/>
          </p:cNvSpPr>
          <p:nvPr/>
        </p:nvSpPr>
        <p:spPr>
          <a:xfrm>
            <a:off x="6269966" y="1362884"/>
            <a:ext cx="5730813" cy="5495116"/>
          </a:xfrm>
          <a:prstGeom prst="rect">
            <a:avLst/>
          </a:prstGeom>
          <a:solidFill>
            <a:schemeClr val="tx2">
              <a:lumMod val="10000"/>
              <a:lumOff val="90000"/>
            </a:schemeClr>
          </a:solidFill>
          <a:ln>
            <a:solidFill>
              <a:schemeClr val="bg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sz="3200" dirty="0"/>
              <a:t>Afternoon</a:t>
            </a:r>
          </a:p>
          <a:p>
            <a:r>
              <a:rPr lang="en-GB" sz="2400" dirty="0"/>
              <a:t>Workshop Reflection</a:t>
            </a:r>
          </a:p>
          <a:p>
            <a:pPr lvl="1"/>
            <a:r>
              <a:rPr lang="en-GB" sz="2000" dirty="0"/>
              <a:t>What went well?</a:t>
            </a:r>
          </a:p>
          <a:p>
            <a:pPr lvl="1"/>
            <a:r>
              <a:rPr lang="en-GB" sz="2000" dirty="0"/>
              <a:t>Technical challenges?</a:t>
            </a:r>
          </a:p>
          <a:p>
            <a:pPr lvl="1"/>
            <a:r>
              <a:rPr lang="en-GB" sz="2000" dirty="0"/>
              <a:t>Learning points and insights?</a:t>
            </a:r>
          </a:p>
          <a:p>
            <a:r>
              <a:rPr lang="en-GB" sz="2400" dirty="0"/>
              <a:t>Project and Organisational Knowledge Application</a:t>
            </a:r>
          </a:p>
          <a:p>
            <a:pPr lvl="1"/>
            <a:r>
              <a:rPr lang="en-GB" sz="2000" dirty="0"/>
              <a:t>Evaluating where streaming fits in your project or organisation</a:t>
            </a:r>
          </a:p>
          <a:p>
            <a:pPr lvl="1"/>
            <a:r>
              <a:rPr lang="en-GB" sz="2000" dirty="0"/>
              <a:t>Applying batch vs. streaming in business scenarios</a:t>
            </a:r>
          </a:p>
        </p:txBody>
      </p:sp>
    </p:spTree>
    <p:extLst>
      <p:ext uri="{BB962C8B-B14F-4D97-AF65-F5344CB8AC3E}">
        <p14:creationId xmlns:p14="http://schemas.microsoft.com/office/powerpoint/2010/main" val="271086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C1D27-559D-22DB-749F-F50FE6E95F0C}"/>
              </a:ext>
            </a:extLst>
          </p:cNvPr>
          <p:cNvSpPr>
            <a:spLocks noGrp="1"/>
          </p:cNvSpPr>
          <p:nvPr>
            <p:ph type="title"/>
          </p:nvPr>
        </p:nvSpPr>
        <p:spPr>
          <a:xfrm>
            <a:off x="112143" y="71827"/>
            <a:ext cx="11568023" cy="1325563"/>
          </a:xfrm>
        </p:spPr>
        <p:txBody>
          <a:bodyPr/>
          <a:lstStyle/>
          <a:p>
            <a:r>
              <a:rPr lang="en-GB" dirty="0"/>
              <a:t> Workshop Instructions: Your Step-by-Step Guide</a:t>
            </a:r>
          </a:p>
        </p:txBody>
      </p:sp>
      <p:sp>
        <p:nvSpPr>
          <p:cNvPr id="5" name="Content Placeholder 2">
            <a:extLst>
              <a:ext uri="{FF2B5EF4-FFF2-40B4-BE49-F238E27FC236}">
                <a16:creationId xmlns:a16="http://schemas.microsoft.com/office/drawing/2014/main" id="{F5D6DFEA-3A10-CCBF-81B7-AF8AF1F3A3AA}"/>
              </a:ext>
            </a:extLst>
          </p:cNvPr>
          <p:cNvSpPr txBox="1">
            <a:spLocks/>
          </p:cNvSpPr>
          <p:nvPr/>
        </p:nvSpPr>
        <p:spPr>
          <a:xfrm>
            <a:off x="76200" y="1398905"/>
            <a:ext cx="5257800" cy="545909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Key concepts and terminology</a:t>
            </a:r>
          </a:p>
          <a:p>
            <a:r>
              <a:rPr lang="en-GB" dirty="0"/>
              <a:t>Task breakdown and dependencies</a:t>
            </a:r>
          </a:p>
          <a:p>
            <a:r>
              <a:rPr lang="en-GB" dirty="0"/>
              <a:t>Optional "Going Further" sections</a:t>
            </a:r>
          </a:p>
          <a:p>
            <a:r>
              <a:rPr lang="en-GB" dirty="0"/>
              <a:t>How to ask for help</a:t>
            </a:r>
          </a:p>
          <a:p>
            <a:endParaRPr lang="en-GB" dirty="0"/>
          </a:p>
          <a:p>
            <a:pPr marL="0" indent="0">
              <a:buFont typeface="Arial" panose="020B0604020202020204" pitchFamily="34" charset="0"/>
              <a:buNone/>
            </a:pPr>
            <a:r>
              <a:rPr lang="en-GB" i="1" dirty="0"/>
              <a:t>We will now walk through the document structure and highlight how each section builds on the previous one to create a complete pipeline</a:t>
            </a:r>
          </a:p>
        </p:txBody>
      </p:sp>
      <p:pic>
        <p:nvPicPr>
          <p:cNvPr id="6" name="Picture 5">
            <a:extLst>
              <a:ext uri="{FF2B5EF4-FFF2-40B4-BE49-F238E27FC236}">
                <a16:creationId xmlns:a16="http://schemas.microsoft.com/office/drawing/2014/main" id="{85FC5B5A-2067-B043-C37D-7FDFFE58E9A5}"/>
              </a:ext>
            </a:extLst>
          </p:cNvPr>
          <p:cNvPicPr>
            <a:picLocks noChangeAspect="1"/>
          </p:cNvPicPr>
          <p:nvPr/>
        </p:nvPicPr>
        <p:blipFill>
          <a:blip r:embed="rId3"/>
          <a:stretch>
            <a:fillRect/>
          </a:stretch>
        </p:blipFill>
        <p:spPr>
          <a:xfrm>
            <a:off x="5580588" y="3753134"/>
            <a:ext cx="6611412" cy="3161187"/>
          </a:xfrm>
          <a:prstGeom prst="rect">
            <a:avLst/>
          </a:prstGeom>
        </p:spPr>
      </p:pic>
    </p:spTree>
    <p:extLst>
      <p:ext uri="{BB962C8B-B14F-4D97-AF65-F5344CB8AC3E}">
        <p14:creationId xmlns:p14="http://schemas.microsoft.com/office/powerpoint/2010/main" val="32521483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580</TotalTime>
  <Words>3226</Words>
  <Application>Microsoft Office PowerPoint</Application>
  <PresentationFormat>Widescreen</PresentationFormat>
  <Paragraphs>228</Paragraphs>
  <Slides>12</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Aptos</vt:lpstr>
      <vt:lpstr>Aptos Display</vt:lpstr>
      <vt:lpstr>Aptos Narrow</vt:lpstr>
      <vt:lpstr>Arial</vt:lpstr>
      <vt:lpstr>Calibri</vt:lpstr>
      <vt:lpstr>Helvetica</vt:lpstr>
      <vt:lpstr>office theme</vt:lpstr>
      <vt:lpstr>PowerPoint Presentation</vt:lpstr>
      <vt:lpstr>Workshop Alignment with IFATE Pass Descriptors</vt:lpstr>
      <vt:lpstr>Workshop Alignment with IFATE Pass Descriptors</vt:lpstr>
      <vt:lpstr>Building on Previous Workshops</vt:lpstr>
      <vt:lpstr>Workshop Objectives</vt:lpstr>
      <vt:lpstr>Morning activity</vt:lpstr>
      <vt:lpstr>What We'll Build</vt:lpstr>
      <vt:lpstr>Workshop Flow</vt:lpstr>
      <vt:lpstr> Workshop Instructions: Your Step-by-Step Guide</vt:lpstr>
      <vt:lpstr>Afternoon activity</vt:lpstr>
      <vt:lpstr>Workshop reflection</vt:lpstr>
      <vt:lpstr>Streaming in your Project or Organisation?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Bill Cockerill</cp:lastModifiedBy>
  <cp:revision>366</cp:revision>
  <dcterms:created xsi:type="dcterms:W3CDTF">2024-12-18T23:20:57Z</dcterms:created>
  <dcterms:modified xsi:type="dcterms:W3CDTF">2025-01-28T14:33:17Z</dcterms:modified>
</cp:coreProperties>
</file>

<file path=docProps/thumbnail.jpeg>
</file>